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93" r:id="rId4"/>
    <p:sldId id="294" r:id="rId5"/>
    <p:sldId id="307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2" r:id="rId14"/>
    <p:sldId id="273" r:id="rId15"/>
    <p:sldId id="275" r:id="rId16"/>
    <p:sldId id="277" r:id="rId17"/>
    <p:sldId id="279" r:id="rId18"/>
    <p:sldId id="278" r:id="rId19"/>
    <p:sldId id="282" r:id="rId20"/>
    <p:sldId id="281" r:id="rId21"/>
    <p:sldId id="283" r:id="rId22"/>
    <p:sldId id="284" r:id="rId23"/>
    <p:sldId id="303" r:id="rId24"/>
    <p:sldId id="285" r:id="rId25"/>
    <p:sldId id="305" r:id="rId26"/>
    <p:sldId id="290" r:id="rId27"/>
    <p:sldId id="268" r:id="rId28"/>
    <p:sldId id="300" r:id="rId29"/>
    <p:sldId id="301" r:id="rId30"/>
    <p:sldId id="291" r:id="rId31"/>
    <p:sldId id="280" r:id="rId32"/>
    <p:sldId id="286" r:id="rId33"/>
    <p:sldId id="306" r:id="rId34"/>
    <p:sldId id="302" r:id="rId35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7114B45-2195-4325-A4DC-C5611DD7EC9A}">
          <p14:sldIdLst>
            <p14:sldId id="256"/>
            <p14:sldId id="257"/>
          </p14:sldIdLst>
        </p14:section>
        <p14:section name="history" id="{28297469-A554-42EC-97DB-B9C80C81511F}">
          <p14:sldIdLst>
            <p14:sldId id="293"/>
            <p14:sldId id="294"/>
            <p14:sldId id="307"/>
          </p14:sldIdLst>
        </p14:section>
        <p14:section name="large-scale" id="{F286A5D6-D212-4203-ADEE-E504FA709F12}">
          <p14:sldIdLst>
            <p14:sldId id="261"/>
          </p14:sldIdLst>
        </p14:section>
        <p14:section name="model" id="{134F2EA5-EFBD-44E8-BE3B-4A683EEB558D}">
          <p14:sldIdLst>
            <p14:sldId id="262"/>
            <p14:sldId id="263"/>
            <p14:sldId id="264"/>
            <p14:sldId id="265"/>
            <p14:sldId id="269"/>
            <p14:sldId id="270"/>
            <p14:sldId id="272"/>
            <p14:sldId id="273"/>
            <p14:sldId id="275"/>
            <p14:sldId id="277"/>
            <p14:sldId id="279"/>
            <p14:sldId id="278"/>
          </p14:sldIdLst>
        </p14:section>
        <p14:section name="annotation" id="{1C51B62C-9E1D-4647-922B-C416FB7616C0}">
          <p14:sldIdLst>
            <p14:sldId id="282"/>
            <p14:sldId id="281"/>
            <p14:sldId id="283"/>
            <p14:sldId id="284"/>
            <p14:sldId id="303"/>
            <p14:sldId id="285"/>
            <p14:sldId id="305"/>
            <p14:sldId id="290"/>
            <p14:sldId id="268"/>
            <p14:sldId id="300"/>
            <p14:sldId id="301"/>
            <p14:sldId id="291"/>
          </p14:sldIdLst>
        </p14:section>
        <p14:section name="save" id="{5EB2CF26-7644-4D2E-BCE8-964C1A3E0AF8}">
          <p14:sldIdLst>
            <p14:sldId id="280"/>
            <p14:sldId id="286"/>
            <p14:sldId id="306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DC58D"/>
    <a:srgbClr val="70AD47"/>
    <a:srgbClr val="A615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E816E-1F9E-44E7-A5C2-04A05951D48A}" v="1098" dt="2023-06-14T00:58:13.676"/>
    <p1510:client id="{79A30824-6AE6-4811-B420-EA8008BFCA0B}" v="64" dt="2023-06-14T05:39:08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0174" autoAdjust="0"/>
  </p:normalViewPr>
  <p:slideViewPr>
    <p:cSldViewPr snapToGrid="0" showGuides="1">
      <p:cViewPr varScale="1">
        <p:scale>
          <a:sx n="142" d="100"/>
          <a:sy n="142" d="100"/>
        </p:scale>
        <p:origin x="100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9" d="100"/>
          <a:sy n="109" d="100"/>
        </p:scale>
        <p:origin x="4260" y="96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0E601E55-D5AE-49BE-9A12-77034AC5D503}"/>
    <pc:docChg chg="undo redo custSel addSld delSld modSld sldOrd addSection delSection modSection">
      <pc:chgData name="XuMingle" userId="6accb246-f179-42e5-8cc4-2c1a8de5b234" providerId="ADAL" clId="{0E601E55-D5AE-49BE-9A12-77034AC5D503}" dt="2022-11-29T04:53:37.855" v="8285"/>
      <pc:docMkLst>
        <pc:docMk/>
      </pc:docMkLst>
      <pc:sldChg chg="delSp modSp mod">
        <pc:chgData name="XuMingle" userId="6accb246-f179-42e5-8cc4-2c1a8de5b234" providerId="ADAL" clId="{0E601E55-D5AE-49BE-9A12-77034AC5D503}" dt="2022-11-28T07:17:49.335" v="108" actId="20577"/>
        <pc:sldMkLst>
          <pc:docMk/>
          <pc:sldMk cId="2558930132" sldId="256"/>
        </pc:sldMkLst>
        <pc:spChg chg="mod">
          <ac:chgData name="XuMingle" userId="6accb246-f179-42e5-8cc4-2c1a8de5b234" providerId="ADAL" clId="{0E601E55-D5AE-49BE-9A12-77034AC5D503}" dt="2022-11-28T07:17:42.622" v="103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E601E55-D5AE-49BE-9A12-77034AC5D503}" dt="2022-11-28T07:17:49.335" v="108" actId="20577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0E601E55-D5AE-49BE-9A12-77034AC5D503}" dt="2022-11-28T07:17:16.822" v="49" actId="478"/>
          <ac:spMkLst>
            <pc:docMk/>
            <pc:sldMk cId="2558930132" sldId="256"/>
            <ac:spMk id="6" creationId="{9FE2CCC2-F19C-9830-1003-815D7710712A}"/>
          </ac:spMkLst>
        </pc:spChg>
      </pc:sldChg>
      <pc:sldChg chg="modSp new del mod">
        <pc:chgData name="XuMingle" userId="6accb246-f179-42e5-8cc4-2c1a8de5b234" providerId="ADAL" clId="{0E601E55-D5AE-49BE-9A12-77034AC5D503}" dt="2022-11-29T04:51:20.151" v="8267" actId="47"/>
        <pc:sldMkLst>
          <pc:docMk/>
          <pc:sldMk cId="90582638" sldId="257"/>
        </pc:sldMkLst>
        <pc:spChg chg="mod">
          <ac:chgData name="XuMingle" userId="6accb246-f179-42e5-8cc4-2c1a8de5b234" providerId="ADAL" clId="{0E601E55-D5AE-49BE-9A12-77034AC5D503}" dt="2022-11-28T07:20:17.353" v="220" actId="20577"/>
          <ac:spMkLst>
            <pc:docMk/>
            <pc:sldMk cId="90582638" sldId="257"/>
            <ac:spMk id="2" creationId="{E7F3118E-E1AC-FFC9-BBC2-D128DE008EB8}"/>
          </ac:spMkLst>
        </pc:spChg>
        <pc:spChg chg="mod">
          <ac:chgData name="XuMingle" userId="6accb246-f179-42e5-8cc4-2c1a8de5b234" providerId="ADAL" clId="{0E601E55-D5AE-49BE-9A12-77034AC5D503}" dt="2022-11-28T07:18:13.795" v="125" actId="20577"/>
          <ac:spMkLst>
            <pc:docMk/>
            <pc:sldMk cId="90582638" sldId="257"/>
            <ac:spMk id="4" creationId="{3FAB5D90-D859-B567-F20E-3F02CDBB0F74}"/>
          </ac:spMkLst>
        </pc:spChg>
      </pc:sldChg>
      <pc:sldChg chg="addSp delSp modSp new mod ord">
        <pc:chgData name="XuMingle" userId="6accb246-f179-42e5-8cc4-2c1a8de5b234" providerId="ADAL" clId="{0E601E55-D5AE-49BE-9A12-77034AC5D503}" dt="2022-11-28T08:06:32.798" v="1513" actId="1076"/>
        <pc:sldMkLst>
          <pc:docMk/>
          <pc:sldMk cId="3401848262" sldId="258"/>
        </pc:sldMkLst>
        <pc:spChg chg="del">
          <ac:chgData name="XuMingle" userId="6accb246-f179-42e5-8cc4-2c1a8de5b234" providerId="ADAL" clId="{0E601E55-D5AE-49BE-9A12-77034AC5D503}" dt="2022-11-28T07:20:43.598" v="239" actId="478"/>
          <ac:spMkLst>
            <pc:docMk/>
            <pc:sldMk cId="3401848262" sldId="258"/>
            <ac:spMk id="2" creationId="{E409CF66-66E1-4AA4-70CD-B181D8C0DC53}"/>
          </ac:spMkLst>
        </pc:spChg>
        <pc:spChg chg="mod">
          <ac:chgData name="XuMingle" userId="6accb246-f179-42e5-8cc4-2c1a8de5b234" providerId="ADAL" clId="{0E601E55-D5AE-49BE-9A12-77034AC5D503}" dt="2022-11-28T07:45:27.380" v="847" actId="20577"/>
          <ac:spMkLst>
            <pc:docMk/>
            <pc:sldMk cId="3401848262" sldId="258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7" creationId="{2C5DEDE3-D7A5-47B9-F96E-BD4FDA021D5E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8" creationId="{79B2D9E2-918D-3A7B-929F-1C602E1CBD4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9" creationId="{1B5A441E-F6CF-BF26-888F-23D03037E7E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0" creationId="{607709E6-CE2C-30AC-479C-132CF93C9C02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1" creationId="{12882723-6036-D02D-B857-1A4D15494D0A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2" creationId="{14702B7A-4000-B65A-7194-2FD4E904809B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3" creationId="{6225D8C4-73CC-763C-408F-BDD53E2A80E1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4" creationId="{C3B57820-A83D-39D7-586D-632776BE77C6}"/>
          </ac:spMkLst>
        </pc:spChg>
        <pc:spChg chg="add del mod">
          <ac:chgData name="XuMingle" userId="6accb246-f179-42e5-8cc4-2c1a8de5b234" providerId="ADAL" clId="{0E601E55-D5AE-49BE-9A12-77034AC5D503}" dt="2022-11-28T07:22:59.469" v="317" actId="478"/>
          <ac:spMkLst>
            <pc:docMk/>
            <pc:sldMk cId="3401848262" sldId="258"/>
            <ac:spMk id="15" creationId="{A8B9B8F6-7985-BCBD-0C21-CDAAA97F588A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8" creationId="{3771E6AC-E793-07B3-71E7-D37989CFF1E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24" creationId="{982DC85C-AF14-222B-47D4-93E8463B3461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5" creationId="{CD8A794D-0C0F-C1B5-7C02-0AEC852584B2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6" creationId="{45F4C9FD-C62C-42B7-3DBE-A805E9F9AA13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7" creationId="{2A155B7E-D53F-CAAD-C865-FE3486F6F99A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8" creationId="{916E7FED-B726-D5B7-B894-117A7C9BE423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29" creationId="{1A136BAE-B8EE-2FFB-8EAD-94395DB8B69C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0" creationId="{B1F975E5-6319-F780-643A-4DC562EE17A5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1" creationId="{542FD2CB-C8BC-5CA4-DF27-EF5AA1889FBB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32" creationId="{92F5DA7F-572F-5544-8021-DDC280B79B4E}"/>
          </ac:spMkLst>
        </pc:spChg>
        <pc:spChg chg="add del mod">
          <ac:chgData name="XuMingle" userId="6accb246-f179-42e5-8cc4-2c1a8de5b234" providerId="ADAL" clId="{0E601E55-D5AE-49BE-9A12-77034AC5D503}" dt="2022-11-28T07:50:28.495" v="970" actId="478"/>
          <ac:spMkLst>
            <pc:docMk/>
            <pc:sldMk cId="3401848262" sldId="258"/>
            <ac:spMk id="33" creationId="{9C6A1ED2-4E01-378F-03D6-E42A5F6A645E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34" creationId="{0D118A65-77C3-F39F-EFAF-FAF286F9F58F}"/>
          </ac:spMkLst>
        </pc:spChg>
        <pc:spChg chg="add del mod">
          <ac:chgData name="XuMingle" userId="6accb246-f179-42e5-8cc4-2c1a8de5b234" providerId="ADAL" clId="{0E601E55-D5AE-49BE-9A12-77034AC5D503}" dt="2022-11-28T07:49:02.669" v="949" actId="478"/>
          <ac:spMkLst>
            <pc:docMk/>
            <pc:sldMk cId="3401848262" sldId="258"/>
            <ac:spMk id="35" creationId="{D2B10D53-E20E-E177-5D2E-74787D3647C8}"/>
          </ac:spMkLst>
        </pc:spChg>
        <pc:spChg chg="add del mod ord">
          <ac:chgData name="XuMingle" userId="6accb246-f179-42e5-8cc4-2c1a8de5b234" providerId="ADAL" clId="{0E601E55-D5AE-49BE-9A12-77034AC5D503}" dt="2022-11-28T07:58:12.546" v="1217" actId="478"/>
          <ac:spMkLst>
            <pc:docMk/>
            <pc:sldMk cId="3401848262" sldId="258"/>
            <ac:spMk id="36" creationId="{9E43F62A-B126-A0BB-DD24-EFAC2443616B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8" creationId="{8554D5C6-749C-A1E3-34C2-FB5BD82E1ED5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9" creationId="{15C1028A-44C5-E95E-4490-42FFE52C71D0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0" creationId="{86934E3C-3B3F-75C3-268A-40B59367D2E2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1" creationId="{F36FD525-1101-9CC5-27F2-F4532B02E67B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2" creationId="{0AA71163-C221-C843-B881-4ACE687E6534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3" creationId="{8FC99AD4-CE13-1FCA-E7BA-9745B387A343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4" creationId="{25AFED75-2FD9-FD7D-6852-A611D7E16F04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5" creationId="{82810EAE-9BD5-11A9-253C-476A057B4C9B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6" creationId="{648442E7-4758-D3C7-F1CB-04BE05650FC0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7" creationId="{9DB0C17D-08FD-54F9-4E32-8CD0ECFA237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8" creationId="{AF79617B-9747-8501-31EB-515F926EBBF0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9" creationId="{8A6C5F8B-F808-E385-CD14-9A090F1C6B9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0" creationId="{C9E13031-872E-0EC9-3A05-7E0873F68ED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1" creationId="{6DD9C05F-3C67-599C-BC9E-7F7FCF4654B4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2" creationId="{4F03CB2D-60BA-D3E6-693D-6044AB2BB97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3" creationId="{284F9255-31AF-710C-70EE-CF7EA1F73B3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4" creationId="{EC3F41B2-115B-29E4-AE70-564261F5F50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5" creationId="{1D9169BC-D2BD-1C3A-20B7-4FA2DB0627D8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7:53:09.058" v="1073" actId="478"/>
          <ac:spMkLst>
            <pc:docMk/>
            <pc:sldMk cId="3401848262" sldId="258"/>
            <ac:spMk id="57" creationId="{BF56C7AB-5C73-283B-DF27-53020C7AD3E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8" creationId="{ADF01AF0-4342-0517-FF63-5A15D67FD5A4}"/>
          </ac:spMkLst>
        </pc:spChg>
        <pc:spChg chg="add mod or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59" creationId="{3C999A8E-CC3F-0F89-C270-94344492B129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60" creationId="{33015DA3-E320-0387-7C2F-CACE641E4B04}"/>
          </ac:spMkLst>
        </pc:spChg>
        <pc:spChg chg="add mod">
          <ac:chgData name="XuMingle" userId="6accb246-f179-42e5-8cc4-2c1a8de5b234" providerId="ADAL" clId="{0E601E55-D5AE-49BE-9A12-77034AC5D503}" dt="2022-11-28T08:06:22.196" v="1511" actId="20577"/>
          <ac:spMkLst>
            <pc:docMk/>
            <pc:sldMk cId="3401848262" sldId="258"/>
            <ac:spMk id="61" creationId="{29FC53BA-CB02-F183-F7BE-BB8D4A243059}"/>
          </ac:spMkLst>
        </pc:spChg>
      </pc:sldChg>
      <pc:sldChg chg="addSp delSp modSp add mod">
        <pc:chgData name="XuMingle" userId="6accb246-f179-42e5-8cc4-2c1a8de5b234" providerId="ADAL" clId="{0E601E55-D5AE-49BE-9A12-77034AC5D503}" dt="2022-11-28T08:05:35.800" v="1453" actId="12788"/>
        <pc:sldMkLst>
          <pc:docMk/>
          <pc:sldMk cId="4289646740" sldId="259"/>
        </pc:sldMkLst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" creationId="{0DA03869-E21A-1E1F-B0F6-B59D88FAAC15}"/>
          </ac:spMkLst>
        </pc:spChg>
        <pc:spChg chg="mod">
          <ac:chgData name="XuMingle" userId="6accb246-f179-42e5-8cc4-2c1a8de5b234" providerId="ADAL" clId="{0E601E55-D5AE-49BE-9A12-77034AC5D503}" dt="2022-11-28T07:45:18.848" v="830" actId="20577"/>
          <ac:spMkLst>
            <pc:docMk/>
            <pc:sldMk cId="4289646740" sldId="259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7" creationId="{AEDD8D45-BF4E-BAFF-FAD1-902E21BE39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8" creationId="{28E24D5B-3D81-D749-2A9F-50F18208AE6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9" creationId="{FE89D28C-FDFD-DC46-DB47-138F24679F0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0" creationId="{313DF958-EAE5-1E1B-D0D5-28F2214074C2}"/>
          </ac:spMkLst>
        </pc:spChg>
        <pc:spChg chg="add del">
          <ac:chgData name="XuMingle" userId="6accb246-f179-42e5-8cc4-2c1a8de5b234" providerId="ADAL" clId="{0E601E55-D5AE-49BE-9A12-77034AC5D503}" dt="2022-11-28T07:34:21.680" v="542" actId="22"/>
          <ac:spMkLst>
            <pc:docMk/>
            <pc:sldMk cId="4289646740" sldId="259"/>
            <ac:spMk id="12" creationId="{FDF6B8AB-9505-08A8-E905-44739831E3B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3" creationId="{A968E1BA-6A95-C08D-AABC-1DCE5D9DDF9E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4" creationId="{61C1A9D6-BD7A-D02B-079A-21270F3609FF}"/>
          </ac:spMkLst>
        </pc:spChg>
        <pc:spChg chg="add del mod">
          <ac:chgData name="XuMingle" userId="6accb246-f179-42e5-8cc4-2c1a8de5b234" providerId="ADAL" clId="{0E601E55-D5AE-49BE-9A12-77034AC5D503}" dt="2022-11-28T07:34:37.127" v="548" actId="478"/>
          <ac:spMkLst>
            <pc:docMk/>
            <pc:sldMk cId="4289646740" sldId="259"/>
            <ac:spMk id="15" creationId="{475EF82E-529D-17BD-CCBB-F5CAD552E0E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8" creationId="{FA493FF9-EA19-C090-0E7B-A9BA29BF348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21" creationId="{D19CCD01-15E2-B4CC-A25F-F6082063CB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4" creationId="{83DE2E36-36D3-7937-1CFA-10F43F28A88D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5" creationId="{7CC75B8F-D59D-032F-B56D-3720BE300970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6" creationId="{211AD205-9992-8B41-ECB9-E3E220228C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7" creationId="{9B4B2AC1-0647-8846-4F19-C89C5FCC593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8" creationId="{853C2D15-5973-24FD-E4F4-5D39BFE03FAD}"/>
          </ac:spMkLst>
        </pc:spChg>
        <pc:spChg chg="add mod">
          <ac:chgData name="XuMingle" userId="6accb246-f179-42e5-8cc4-2c1a8de5b234" providerId="ADAL" clId="{0E601E55-D5AE-49BE-9A12-77034AC5D503}" dt="2022-11-28T08:05:27.704" v="1445" actId="14100"/>
          <ac:spMkLst>
            <pc:docMk/>
            <pc:sldMk cId="4289646740" sldId="259"/>
            <ac:spMk id="29" creationId="{02D8893B-DCDE-5AA8-C826-4FA5BE9751EF}"/>
          </ac:spMkLst>
        </pc:spChg>
      </pc:sldChg>
      <pc:sldChg chg="new del">
        <pc:chgData name="XuMingle" userId="6accb246-f179-42e5-8cc4-2c1a8de5b234" providerId="ADAL" clId="{0E601E55-D5AE-49BE-9A12-77034AC5D503}" dt="2022-11-28T07:56:56.321" v="1076" actId="47"/>
        <pc:sldMkLst>
          <pc:docMk/>
          <pc:sldMk cId="121511265" sldId="260"/>
        </pc:sldMkLst>
      </pc:sldChg>
      <pc:sldChg chg="addSp delSp modSp add mod ord modAnim">
        <pc:chgData name="XuMingle" userId="6accb246-f179-42e5-8cc4-2c1a8de5b234" providerId="ADAL" clId="{0E601E55-D5AE-49BE-9A12-77034AC5D503}" dt="2022-11-29T04:53:37.855" v="8285"/>
        <pc:sldMkLst>
          <pc:docMk/>
          <pc:sldMk cId="3355501188" sldId="260"/>
        </pc:sldMkLst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2" creationId="{910429DD-75FA-F3C1-861D-775CD4EE97B1}"/>
          </ac:spMkLst>
        </pc:spChg>
        <pc:spChg chg="mod">
          <ac:chgData name="XuMingle" userId="6accb246-f179-42e5-8cc4-2c1a8de5b234" providerId="ADAL" clId="{0E601E55-D5AE-49BE-9A12-77034AC5D503}" dt="2022-11-28T08:01:14.356" v="1258" actId="20577"/>
          <ac:spMkLst>
            <pc:docMk/>
            <pc:sldMk cId="3355501188" sldId="260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5" creationId="{5DDB7D2D-4B7C-0A4E-1C35-EEBCC16C446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6" creationId="{F25236F6-864D-6D87-3BD6-73348BA4924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7" creationId="{ED20DEBE-FB85-22C9-F010-B869C51989E8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8" creationId="{1F10A85D-ECEA-F406-EF8E-02B8F85F443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9" creationId="{B35D9D4E-5B6C-E4FF-1D33-C99AEB182CE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0" creationId="{57CE5C66-5EDD-CD6C-CA86-1D5D7322971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1" creationId="{F2804D75-F214-B302-5880-D7D6B67EA502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2" creationId="{24FAD9C5-14D5-003A-E8B1-EC5F1216998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3" creationId="{2C61982D-3253-9541-44B2-B67ECB9D5F8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4" creationId="{72A5197E-E228-DB82-A15D-FA4F6AB077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5" creationId="{9AB69DEC-E5F9-9FEE-585E-4C45EE93BA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6" creationId="{C804E158-3860-16A4-D9CC-F29BB757BC7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7" creationId="{BA453120-93A6-AC62-D20C-7EEF8D68485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8" creationId="{CF02D619-1387-5D92-E5FB-720A3DF90CF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9" creationId="{86C8358D-381D-4182-F277-164266D8D9A0}"/>
          </ac:spMkLst>
        </pc:spChg>
        <pc:spChg chg="add mod">
          <ac:chgData name="XuMingle" userId="6accb246-f179-42e5-8cc4-2c1a8de5b234" providerId="ADAL" clId="{0E601E55-D5AE-49BE-9A12-77034AC5D503}" dt="2022-11-28T08:02:57.535" v="1315" actId="20577"/>
          <ac:spMkLst>
            <pc:docMk/>
            <pc:sldMk cId="3355501188" sldId="260"/>
            <ac:spMk id="20" creationId="{FC1E8F57-0645-A7CF-7C95-E6C0DE8330FB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1" creationId="{5F672E03-E383-C2A3-DC63-F170D6B2AA4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2" creationId="{C2712B9F-15F7-EC56-0374-65F2329E646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3" creationId="{55F60700-619F-E830-2014-85F822925F80}"/>
          </ac:spMkLst>
        </pc:spChg>
        <pc:spChg chg="del mod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4" creationId="{982DC85C-AF14-222B-47D4-93E8463B3461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5" creationId="{CD8A794D-0C0F-C1B5-7C02-0AEC852584B2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6" creationId="{45F4C9FD-C62C-42B7-3DBE-A805E9F9AA1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7" creationId="{2A155B7E-D53F-CAAD-C865-FE3486F6F99A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8" creationId="{916E7FED-B726-D5B7-B894-117A7C9BE423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0" creationId="{B1F975E5-6319-F780-643A-4DC562EE17A5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1" creationId="{542FD2CB-C8BC-5CA4-DF27-EF5AA1889FBB}"/>
          </ac:spMkLst>
        </pc:spChg>
        <pc:spChg chg="add mod">
          <ac:chgData name="XuMingle" userId="6accb246-f179-42e5-8cc4-2c1a8de5b234" providerId="ADAL" clId="{0E601E55-D5AE-49BE-9A12-77034AC5D503}" dt="2022-11-28T08:04:02.336" v="1382" actId="1076"/>
          <ac:spMkLst>
            <pc:docMk/>
            <pc:sldMk cId="3355501188" sldId="260"/>
            <ac:spMk id="32" creationId="{F5AE8BB5-81B9-5E6D-749F-8009D1C82235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4" creationId="{0D118A65-77C3-F39F-EFAF-FAF286F9F58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6" creationId="{9E43F62A-B126-A0BB-DD24-EFAC2443616B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8" creationId="{2B48BA57-206E-D8C0-61A7-A6611A71D36D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9" creationId="{EC4C994C-5262-3395-1CA3-D5A0033D912D}"/>
          </ac:spMkLst>
        </pc:spChg>
        <pc:spChg chg="add mod">
          <ac:chgData name="XuMingle" userId="6accb246-f179-42e5-8cc4-2c1a8de5b234" providerId="ADAL" clId="{0E601E55-D5AE-49BE-9A12-77034AC5D503}" dt="2022-11-28T08:04:12.808" v="1403" actId="20577"/>
          <ac:spMkLst>
            <pc:docMk/>
            <pc:sldMk cId="3355501188" sldId="260"/>
            <ac:spMk id="40" creationId="{28B29DF1-0BEE-418E-B530-BBB95DAFF73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1" creationId="{B75B75C1-9003-EB2D-E1D2-7D8A4AE40043}"/>
          </ac:spMkLst>
        </pc:spChg>
        <pc:spChg chg="add mod">
          <ac:chgData name="XuMingle" userId="6accb246-f179-42e5-8cc4-2c1a8de5b234" providerId="ADAL" clId="{0E601E55-D5AE-49BE-9A12-77034AC5D503}" dt="2022-11-28T08:09:32.535" v="1564" actId="207"/>
          <ac:spMkLst>
            <pc:docMk/>
            <pc:sldMk cId="3355501188" sldId="260"/>
            <ac:spMk id="42" creationId="{B52FD1E9-7C52-8670-3174-B7196BF806D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3" creationId="{967C59E7-4C12-27F6-67EA-904BDAD0C6E7}"/>
          </ac:spMkLst>
        </pc:spChg>
        <pc:spChg chg="add mod">
          <ac:chgData name="XuMingle" userId="6accb246-f179-42e5-8cc4-2c1a8de5b234" providerId="ADAL" clId="{0E601E55-D5AE-49BE-9A12-77034AC5D503}" dt="2022-11-28T08:03:09.065" v="1332" actId="20577"/>
          <ac:spMkLst>
            <pc:docMk/>
            <pc:sldMk cId="3355501188" sldId="260"/>
            <ac:spMk id="44" creationId="{19D04700-4607-5E03-2D86-FEEB8EFC8F5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5" creationId="{19647016-E712-91DC-C878-81FD4F0E272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6" creationId="{8DD9DB12-F60A-B3A1-4666-E5DE844A3BFC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7" creationId="{3167B27C-264B-D0AF-9586-DE96D88E0EA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8" creationId="{AF79617B-9747-8501-31EB-515F926EBBF0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9" creationId="{8A6C5F8B-F808-E385-CD14-9A090F1C6B9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0" creationId="{C9E13031-872E-0EC9-3A05-7E0873F68E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1" creationId="{6DD9C05F-3C67-599C-BC9E-7F7FCF4654B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2" creationId="{4F03CB2D-60BA-D3E6-693D-6044AB2BB97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3" creationId="{284F9255-31AF-710C-70EE-CF7EA1F73B3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4" creationId="{EC3F41B2-115B-29E4-AE70-564261F5F50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5" creationId="{1D9169BC-D2BD-1C3A-20B7-4FA2DB0627D8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57" creationId="{F63064E4-4DE0-B0B9-45C4-12F9D132B0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8" creationId="{ADF01AF0-4342-0517-FF63-5A15D67FD5A4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59" creationId="{D7415395-43EA-7CCA-9E8A-6C3C6210940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0" creationId="{09D0D375-208A-9B1E-DE02-F1FD2C073A6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1" creationId="{BFDC01F5-638B-D8B6-F9E1-1412E448C833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2" creationId="{8571B176-8E6E-0584-0191-5968DF70DE4B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3" creationId="{DB134F57-6E84-A857-EC52-8C3D70C42171}"/>
          </ac:spMkLst>
        </pc:spChg>
        <pc:spChg chg="add mod">
          <ac:chgData name="XuMingle" userId="6accb246-f179-42e5-8cc4-2c1a8de5b234" providerId="ADAL" clId="{0E601E55-D5AE-49BE-9A12-77034AC5D503}" dt="2022-11-28T08:07:06.267" v="1555" actId="20577"/>
          <ac:spMkLst>
            <pc:docMk/>
            <pc:sldMk cId="3355501188" sldId="260"/>
            <ac:spMk id="64" creationId="{4982736B-90C3-5E6B-C187-EB7F8903A0A9}"/>
          </ac:spMkLst>
        </pc:spChg>
        <pc:spChg chg="add mod">
          <ac:chgData name="XuMingle" userId="6accb246-f179-42e5-8cc4-2c1a8de5b234" providerId="ADAL" clId="{0E601E55-D5AE-49BE-9A12-77034AC5D503}" dt="2022-11-29T04:53:28.544" v="8284" actId="207"/>
          <ac:spMkLst>
            <pc:docMk/>
            <pc:sldMk cId="3355501188" sldId="260"/>
            <ac:spMk id="65" creationId="{8CA963E5-42AB-EDC5-468E-0C0239A0401A}"/>
          </ac:spMkLst>
        </pc:spChg>
      </pc:sldChg>
      <pc:sldChg chg="new del">
        <pc:chgData name="XuMingle" userId="6accb246-f179-42e5-8cc4-2c1a8de5b234" providerId="ADAL" clId="{0E601E55-D5AE-49BE-9A12-77034AC5D503}" dt="2022-11-28T08:09:56.543" v="1566" actId="47"/>
        <pc:sldMkLst>
          <pc:docMk/>
          <pc:sldMk cId="469190486" sldId="261"/>
        </pc:sldMkLst>
      </pc:sldChg>
      <pc:sldChg chg="addSp delSp modSp add mod ord delAnim">
        <pc:chgData name="XuMingle" userId="6accb246-f179-42e5-8cc4-2c1a8de5b234" providerId="ADAL" clId="{0E601E55-D5AE-49BE-9A12-77034AC5D503}" dt="2022-11-29T04:34:45.892" v="7899" actId="12788"/>
        <pc:sldMkLst>
          <pc:docMk/>
          <pc:sldMk cId="1588436497" sldId="261"/>
        </pc:sldMkLst>
        <pc:spChg chg="add mod">
          <ac:chgData name="XuMingle" userId="6accb246-f179-42e5-8cc4-2c1a8de5b234" providerId="ADAL" clId="{0E601E55-D5AE-49BE-9A12-77034AC5D503}" dt="2022-11-29T04:34:24.579" v="7891" actId="1076"/>
          <ac:spMkLst>
            <pc:docMk/>
            <pc:sldMk cId="1588436497" sldId="261"/>
            <ac:spMk id="2" creationId="{B7123B2F-A488-4A08-829C-2C02AB9A83B5}"/>
          </ac:spMkLst>
        </pc:spChg>
        <pc:spChg chg="mod">
          <ac:chgData name="XuMingle" userId="6accb246-f179-42e5-8cc4-2c1a8de5b234" providerId="ADAL" clId="{0E601E55-D5AE-49BE-9A12-77034AC5D503}" dt="2022-11-28T08:34:58.942" v="1800" actId="20577"/>
          <ac:spMkLst>
            <pc:docMk/>
            <pc:sldMk cId="1588436497" sldId="261"/>
            <ac:spMk id="4" creationId="{55DFA0DD-5622-4EA7-0E01-212793951749}"/>
          </ac:spMkLst>
        </pc:spChg>
        <pc:spChg chg="add mod">
          <ac:chgData name="XuMingle" userId="6accb246-f179-42e5-8cc4-2c1a8de5b234" providerId="ADAL" clId="{0E601E55-D5AE-49BE-9A12-77034AC5D503}" dt="2022-11-29T04:34:45.892" v="7899" actId="12788"/>
          <ac:spMkLst>
            <pc:docMk/>
            <pc:sldMk cId="1588436497" sldId="261"/>
            <ac:spMk id="5" creationId="{FDD3A7E3-5F77-B163-E29B-68A6A776041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7" creationId="{BA453120-93A6-AC62-D20C-7EEF8D68485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8" creationId="{CF02D619-1387-5D92-E5FB-720A3DF90CF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9" creationId="{86C8358D-381D-4182-F277-164266D8D9A0}"/>
          </ac:spMkLst>
        </pc:spChg>
        <pc:spChg chg="del mod">
          <ac:chgData name="XuMingle" userId="6accb246-f179-42e5-8cc4-2c1a8de5b234" providerId="ADAL" clId="{0E601E55-D5AE-49BE-9A12-77034AC5D503}" dt="2022-11-29T04:34:19.098" v="7890" actId="478"/>
          <ac:spMkLst>
            <pc:docMk/>
            <pc:sldMk cId="1588436497" sldId="261"/>
            <ac:spMk id="20" creationId="{FC1E8F57-0645-A7CF-7C95-E6C0DE8330F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1" creationId="{5F672E03-E383-C2A3-DC63-F170D6B2AA4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2" creationId="{C2712B9F-15F7-EC56-0374-65F2329E646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3" creationId="{55F60700-619F-E830-2014-85F822925F80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2" creationId="{F5AE8BB5-81B9-5E6D-749F-8009D1C8223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8" creationId="{2B48BA57-206E-D8C0-61A7-A6611A71D36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9" creationId="{EC4C994C-5262-3395-1CA3-D5A0033D912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0" creationId="{28B29DF1-0BEE-418E-B530-BBB95DAFF73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2" creationId="{B52FD1E9-7C52-8670-3174-B7196BF806D9}"/>
          </ac:spMkLst>
        </pc:spChg>
        <pc:spChg chg="del">
          <ac:chgData name="XuMingle" userId="6accb246-f179-42e5-8cc4-2c1a8de5b234" providerId="ADAL" clId="{0E601E55-D5AE-49BE-9A12-77034AC5D503}" dt="2022-11-28T08:14:56.802" v="1581" actId="478"/>
          <ac:spMkLst>
            <pc:docMk/>
            <pc:sldMk cId="1588436497" sldId="261"/>
            <ac:spMk id="44" creationId="{19D04700-4607-5E03-2D86-FEEB8EFC8F5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59" creationId="{D7415395-43EA-7CCA-9E8A-6C3C6210940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0" creationId="{09D0D375-208A-9B1E-DE02-F1FD2C073A6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1" creationId="{BFDC01F5-638B-D8B6-F9E1-1412E448C83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2" creationId="{8571B176-8E6E-0584-0191-5968DF70DE4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3" creationId="{DB134F57-6E84-A857-EC52-8C3D70C42171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4" creationId="{4982736B-90C3-5E6B-C187-EB7F8903A0A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5" creationId="{8CA963E5-42AB-EDC5-468E-0C0239A0401A}"/>
          </ac:spMkLst>
        </pc:spChg>
        <pc:graphicFrameChg chg="add mod modGraphic">
          <ac:chgData name="XuMingle" userId="6accb246-f179-42e5-8cc4-2c1a8de5b234" providerId="ADAL" clId="{0E601E55-D5AE-49BE-9A12-77034AC5D503}" dt="2022-11-29T04:34:24.579" v="7891" actId="1076"/>
          <ac:graphicFrameMkLst>
            <pc:docMk/>
            <pc:sldMk cId="1588436497" sldId="261"/>
            <ac:graphicFrameMk id="7" creationId="{F2CF1D3A-69FB-736A-4F4A-1B622BC4D49A}"/>
          </ac:graphicFrameMkLst>
        </pc:graphicFrameChg>
        <pc:graphicFrameChg chg="add del mod modGraphic">
          <ac:chgData name="XuMingle" userId="6accb246-f179-42e5-8cc4-2c1a8de5b234" providerId="ADAL" clId="{0E601E55-D5AE-49BE-9A12-77034AC5D503}" dt="2022-11-29T04:34:19.098" v="7890" actId="478"/>
          <ac:graphicFrameMkLst>
            <pc:docMk/>
            <pc:sldMk cId="1588436497" sldId="261"/>
            <ac:graphicFrameMk id="9" creationId="{F605924A-CEAF-8411-DA98-2C2EF47887E2}"/>
          </ac:graphicFrameMkLst>
        </pc:graphicFrameChg>
        <pc:graphicFrameChg chg="add mod modGraphic">
          <ac:chgData name="XuMingle" userId="6accb246-f179-42e5-8cc4-2c1a8de5b234" providerId="ADAL" clId="{0E601E55-D5AE-49BE-9A12-77034AC5D503}" dt="2022-11-29T04:34:45.892" v="7899" actId="12788"/>
          <ac:graphicFrameMkLst>
            <pc:docMk/>
            <pc:sldMk cId="1588436497" sldId="261"/>
            <ac:graphicFrameMk id="11" creationId="{97209F71-8659-01F2-C67E-B70CC2A1973E}"/>
          </ac:graphicFrameMkLst>
        </pc:graphicFrame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6" creationId="{F97B0269-CE1B-14F1-0B10-A3F4E2FB0DE4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8" creationId="{7B7B3681-FE8E-30C5-70B8-20AA93656E21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30" creationId="{41B075EC-75A4-B144-E5AF-3D6A6FF7DD45}"/>
          </ac:picMkLst>
        </pc:picChg>
      </pc:sldChg>
      <pc:sldChg chg="addSp delSp modSp new mod">
        <pc:chgData name="XuMingle" userId="6accb246-f179-42e5-8cc4-2c1a8de5b234" providerId="ADAL" clId="{0E601E55-D5AE-49BE-9A12-77034AC5D503}" dt="2022-11-28T15:28:29.727" v="5913" actId="948"/>
        <pc:sldMkLst>
          <pc:docMk/>
          <pc:sldMk cId="1414580034" sldId="262"/>
        </pc:sldMkLst>
        <pc:spChg chg="del">
          <ac:chgData name="XuMingle" userId="6accb246-f179-42e5-8cc4-2c1a8de5b234" providerId="ADAL" clId="{0E601E55-D5AE-49BE-9A12-77034AC5D503}" dt="2022-11-28T08:36:14.880" v="1802" actId="478"/>
          <ac:spMkLst>
            <pc:docMk/>
            <pc:sldMk cId="1414580034" sldId="262"/>
            <ac:spMk id="2" creationId="{78FEB615-F678-0183-305C-B75F4445600F}"/>
          </ac:spMkLst>
        </pc:spChg>
        <pc:spChg chg="mod">
          <ac:chgData name="XuMingle" userId="6accb246-f179-42e5-8cc4-2c1a8de5b234" providerId="ADAL" clId="{0E601E55-D5AE-49BE-9A12-77034AC5D503}" dt="2022-11-28T08:36:24.456" v="1814" actId="20577"/>
          <ac:spMkLst>
            <pc:docMk/>
            <pc:sldMk cId="1414580034" sldId="26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5:28:29.727" v="5913" actId="948"/>
          <ac:spMkLst>
            <pc:docMk/>
            <pc:sldMk cId="1414580034" sldId="262"/>
            <ac:spMk id="8" creationId="{E9D4B89B-EC9D-DDEC-E2B9-8BEC39BDDB71}"/>
          </ac:spMkLst>
        </pc:spChg>
        <pc:spChg chg="add mod">
          <ac:chgData name="XuMingle" userId="6accb246-f179-42e5-8cc4-2c1a8de5b234" providerId="ADAL" clId="{0E601E55-D5AE-49BE-9A12-77034AC5D503}" dt="2022-11-28T13:54:27.210" v="4817" actId="1076"/>
          <ac:spMkLst>
            <pc:docMk/>
            <pc:sldMk cId="1414580034" sldId="262"/>
            <ac:spMk id="9" creationId="{D85C5D6F-2067-3439-8308-97EAD78E124D}"/>
          </ac:spMkLst>
        </pc:spChg>
        <pc:spChg chg="add mod">
          <ac:chgData name="XuMingle" userId="6accb246-f179-42e5-8cc4-2c1a8de5b234" providerId="ADAL" clId="{0E601E55-D5AE-49BE-9A12-77034AC5D503}" dt="2022-11-28T09:20:41.115" v="2584"/>
          <ac:spMkLst>
            <pc:docMk/>
            <pc:sldMk cId="1414580034" sldId="262"/>
            <ac:spMk id="13" creationId="{4A174ADC-D3A9-B1FC-692A-DAC4E02F1DC8}"/>
          </ac:spMkLst>
        </pc:spChg>
        <pc:picChg chg="add mod">
          <ac:chgData name="XuMingle" userId="6accb246-f179-42e5-8cc4-2c1a8de5b234" providerId="ADAL" clId="{0E601E55-D5AE-49BE-9A12-77034AC5D503}" dt="2022-11-28T14:00:54.853" v="4916" actId="1076"/>
          <ac:picMkLst>
            <pc:docMk/>
            <pc:sldMk cId="1414580034" sldId="262"/>
            <ac:picMk id="5" creationId="{90B30082-D256-EF19-F506-3AE1D967358B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6" creationId="{D6FCC861-F0F2-E023-DAA6-1574E72AD50C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7" creationId="{D51EBE31-1DC3-CF1C-E732-45C647992D3B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0" creationId="{55D2CF6F-4D82-BB7A-25C7-F4E144B61F98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1" creationId="{62C64EBE-FA66-E829-893C-AE8AB8B64945}"/>
          </ac:picMkLst>
        </pc:picChg>
        <pc:picChg chg="add del mod">
          <ac:chgData name="XuMingle" userId="6accb246-f179-42e5-8cc4-2c1a8de5b234" providerId="ADAL" clId="{0E601E55-D5AE-49BE-9A12-77034AC5D503}" dt="2022-11-28T08:49:03.666" v="2389" actId="478"/>
          <ac:picMkLst>
            <pc:docMk/>
            <pc:sldMk cId="1414580034" sldId="262"/>
            <ac:picMk id="12" creationId="{F57D1E6A-1E41-6750-5E71-A2023D2D3B2F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09:10:18.426" v="2579" actId="47"/>
        <pc:sldMkLst>
          <pc:docMk/>
          <pc:sldMk cId="1566478273" sldId="263"/>
        </pc:sldMkLst>
        <pc:spChg chg="add mod">
          <ac:chgData name="XuMingle" userId="6accb246-f179-42e5-8cc4-2c1a8de5b234" providerId="ADAL" clId="{0E601E55-D5AE-49BE-9A12-77034AC5D503}" dt="2022-11-28T09:07:44.986" v="2531" actId="20577"/>
          <ac:spMkLst>
            <pc:docMk/>
            <pc:sldMk cId="1566478273" sldId="263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08:37:36.424" v="1852" actId="6549"/>
          <ac:spMkLst>
            <pc:docMk/>
            <pc:sldMk cId="1566478273" sldId="263"/>
            <ac:spMk id="4" creationId="{78CD5317-C321-8A19-A549-39F98452D82D}"/>
          </ac:spMkLst>
        </pc:sp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7" creationId="{D51EBE31-1DC3-CF1C-E732-45C647992D3B}"/>
          </ac:picMkLst>
        </pc:picChg>
      </pc:sldChg>
      <pc:sldChg chg="addSp delSp modSp add mod">
        <pc:chgData name="XuMingle" userId="6accb246-f179-42e5-8cc4-2c1a8de5b234" providerId="ADAL" clId="{0E601E55-D5AE-49BE-9A12-77034AC5D503}" dt="2022-11-29T04:35:32.260" v="7902" actId="1076"/>
        <pc:sldMkLst>
          <pc:docMk/>
          <pc:sldMk cId="300201312" sldId="264"/>
        </pc:sldMkLst>
        <pc:spChg chg="mod">
          <ac:chgData name="XuMingle" userId="6accb246-f179-42e5-8cc4-2c1a8de5b234" providerId="ADAL" clId="{0E601E55-D5AE-49BE-9A12-77034AC5D503}" dt="2022-11-28T08:37:59.795" v="1880" actId="20577"/>
          <ac:spMkLst>
            <pc:docMk/>
            <pc:sldMk cId="300201312" sldId="264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9T04:35:32.260" v="7902" actId="1076"/>
          <ac:spMkLst>
            <pc:docMk/>
            <pc:sldMk cId="300201312" sldId="264"/>
            <ac:spMk id="20" creationId="{73FB78FD-64D9-D109-68CA-C8BCDF4D9D7E}"/>
          </ac:spMkLst>
        </pc:sp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2" creationId="{7D540455-D878-00E4-846C-07701F7004EF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8" creationId="{3E09D168-7B28-E58B-8039-C8A41DFB3B2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9" creationId="{5058B35B-21EE-09F7-7503-A72407EF22B9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0" creationId="{0FE7A171-6FA2-46CD-129C-D79E65B8C43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1" creationId="{E3BD163A-AEA1-A334-4CEF-7C854BE7E74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2" creationId="{C8325388-943F-5D7E-388E-8FA2D6E1F60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3" creationId="{25D0F83E-9748-FF4F-F72F-8A1DE89E0AD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4" creationId="{B0A30C65-6861-3A26-9620-B88766895C4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5" creationId="{D511C7EE-E2C3-FF5C-2843-6D0200387F27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6" creationId="{540E0C73-1264-3C8C-FEFA-5F6EA99875FD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7" creationId="{51254955-C73D-4519-388C-47F400E92A0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8" creationId="{70E0C238-6947-D7C1-2C9A-41B0D4B19D90}"/>
          </ac:picMkLst>
        </pc:picChg>
        <pc:picChg chg="add mod">
          <ac:chgData name="XuMingle" userId="6accb246-f179-42e5-8cc4-2c1a8de5b234" providerId="ADAL" clId="{0E601E55-D5AE-49BE-9A12-77034AC5D503}" dt="2022-11-28T13:59:03.700" v="4915" actId="208"/>
          <ac:picMkLst>
            <pc:docMk/>
            <pc:sldMk cId="300201312" sldId="264"/>
            <ac:picMk id="19" creationId="{BD3BE689-CF31-29D3-B933-D663DD447E75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13:02:26.065" v="3513" actId="47"/>
        <pc:sldMkLst>
          <pc:docMk/>
          <pc:sldMk cId="1945933031" sldId="265"/>
        </pc:sldMkLst>
        <pc:spChg chg="mod">
          <ac:chgData name="XuMingle" userId="6accb246-f179-42e5-8cc4-2c1a8de5b234" providerId="ADAL" clId="{0E601E55-D5AE-49BE-9A12-77034AC5D503}" dt="2022-11-28T08:50:45.776" v="2414" actId="1076"/>
          <ac:spMkLst>
            <pc:docMk/>
            <pc:sldMk cId="1945933031" sldId="265"/>
            <ac:spMk id="8" creationId="{E9D4B89B-EC9D-DDEC-E2B9-8BEC39BDDB71}"/>
          </ac:spMkLst>
        </pc:spChg>
        <pc:spChg chg="del">
          <ac:chgData name="XuMingle" userId="6accb246-f179-42e5-8cc4-2c1a8de5b234" providerId="ADAL" clId="{0E601E55-D5AE-49BE-9A12-77034AC5D503}" dt="2022-11-28T08:49:56.775" v="2399" actId="478"/>
          <ac:spMkLst>
            <pc:docMk/>
            <pc:sldMk cId="1945933031" sldId="265"/>
            <ac:spMk id="9" creationId="{D85C5D6F-2067-3439-8308-97EAD78E124D}"/>
          </ac:spMkLst>
        </pc:spChg>
        <pc:spChg chg="add del mod">
          <ac:chgData name="XuMingle" userId="6accb246-f179-42e5-8cc4-2c1a8de5b234" providerId="ADAL" clId="{0E601E55-D5AE-49BE-9A12-77034AC5D503}" dt="2022-11-28T13:01:29.279" v="3488" actId="21"/>
          <ac:spMkLst>
            <pc:docMk/>
            <pc:sldMk cId="1945933031" sldId="265"/>
            <ac:spMk id="12" creationId="{275476E3-0D3B-0230-45FA-4CA8BAD86BED}"/>
          </ac:spMkLst>
        </pc:sp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2" creationId="{96F6EFE5-20B1-289A-F948-A9C3C04193A7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0" creationId="{CE048D45-7C9B-B1DE-84EF-2DBC654EA934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1" creationId="{420AC713-1352-8554-523D-AB0205EC15E9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44.323" v="4295" actId="20577"/>
        <pc:sldMkLst>
          <pc:docMk/>
          <pc:sldMk cId="1564498935" sldId="266"/>
        </pc:sldMkLst>
        <pc:spChg chg="mod">
          <ac:chgData name="XuMingle" userId="6accb246-f179-42e5-8cc4-2c1a8de5b234" providerId="ADAL" clId="{0E601E55-D5AE-49BE-9A12-77034AC5D503}" dt="2022-11-28T13:36:44.323" v="4295" actId="20577"/>
          <ac:spMkLst>
            <pc:docMk/>
            <pc:sldMk cId="1564498935" sldId="266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15.093" v="4270"/>
          <ac:spMkLst>
            <pc:docMk/>
            <pc:sldMk cId="1564498935" sldId="266"/>
            <ac:spMk id="4" creationId="{78CD5317-C321-8A19-A549-39F98452D82D}"/>
          </ac:spMkLst>
        </pc:spChg>
        <pc:spChg chg="add del mod">
          <ac:chgData name="XuMingle" userId="6accb246-f179-42e5-8cc4-2c1a8de5b234" providerId="ADAL" clId="{0E601E55-D5AE-49BE-9A12-77034AC5D503}" dt="2022-11-28T12:12:56.857" v="3185" actId="478"/>
          <ac:spMkLst>
            <pc:docMk/>
            <pc:sldMk cId="1564498935" sldId="266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09:09:43.606" v="2571"/>
          <ac:spMkLst>
            <pc:docMk/>
            <pc:sldMk cId="1564498935" sldId="266"/>
            <ac:spMk id="10" creationId="{21A401FA-58C3-C4E6-4DAE-09A59859416A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1" creationId="{010C1333-690E-10F2-4790-1344DFDF6B7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2" creationId="{93D65ABC-55DD-2D3F-A9F0-13CA22440B5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35" creationId="{A9A0FCB0-48CA-6E08-DC51-31EBAD6DDE13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54" creationId="{DD33455E-8C1A-1D8A-9654-22B4C465F55D}"/>
          </ac:spMkLst>
        </pc:spChg>
        <pc:picChg chg="add del mod">
          <ac:chgData name="XuMingle" userId="6accb246-f179-42e5-8cc4-2c1a8de5b234" providerId="ADAL" clId="{0E601E55-D5AE-49BE-9A12-77034AC5D503}" dt="2022-11-28T12:12:58.476" v="3188" actId="478"/>
          <ac:picMkLst>
            <pc:docMk/>
            <pc:sldMk cId="1564498935" sldId="266"/>
            <ac:picMk id="6" creationId="{7E6B89E1-6523-EA03-8FB7-5D8CCBBB2463}"/>
          </ac:picMkLst>
        </pc:picChg>
        <pc:picChg chg="add del mod">
          <ac:chgData name="XuMingle" userId="6accb246-f179-42e5-8cc4-2c1a8de5b234" providerId="ADAL" clId="{0E601E55-D5AE-49BE-9A12-77034AC5D503}" dt="2022-11-28T12:12:59.310" v="3189" actId="478"/>
          <ac:picMkLst>
            <pc:docMk/>
            <pc:sldMk cId="1564498935" sldId="266"/>
            <ac:picMk id="7" creationId="{732E065A-ECE4-0EA4-14C0-4E4F3F271B2F}"/>
          </ac:picMkLst>
        </pc:picChg>
        <pc:picChg chg="add del mod">
          <ac:chgData name="XuMingle" userId="6accb246-f179-42e5-8cc4-2c1a8de5b234" providerId="ADAL" clId="{0E601E55-D5AE-49BE-9A12-77034AC5D503}" dt="2022-11-28T12:12:57.532" v="3186" actId="478"/>
          <ac:picMkLst>
            <pc:docMk/>
            <pc:sldMk cId="1564498935" sldId="266"/>
            <ac:picMk id="8" creationId="{E4BD8759-105F-A365-6D34-D3198048B446}"/>
          </ac:picMkLst>
        </pc:picChg>
        <pc:picChg chg="add del mod">
          <ac:chgData name="XuMingle" userId="6accb246-f179-42e5-8cc4-2c1a8de5b234" providerId="ADAL" clId="{0E601E55-D5AE-49BE-9A12-77034AC5D503}" dt="2022-11-28T12:12:57.981" v="3187" actId="478"/>
          <ac:picMkLst>
            <pc:docMk/>
            <pc:sldMk cId="1564498935" sldId="266"/>
            <ac:picMk id="9" creationId="{0EC6B7FE-B034-5A5B-893C-F8966E39AAD6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3" creationId="{8D6BE5B9-EFAF-3C4F-C362-B1EE7BDFB4B9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4" creationId="{52BD7B28-E182-1DFB-5EFD-54CC07F9A4B4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5" creationId="{60E982D2-793A-5A6F-279D-23CCF20B3FCE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6" creationId="{AD420CA9-0BE8-1679-47F5-034BD1A6CAC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19" creationId="{AC7E7D53-F540-DCBE-7D0B-8EF81D78202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1" creationId="{DD2C4BED-A406-9073-9F2E-823CAC35A0F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3" creationId="{6D65CBB7-3AD4-2699-C2E7-40EAA86305E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5" creationId="{51E30679-85CF-10F7-4CC7-98EE5E062B26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7" creationId="{281536BD-2935-3019-E83E-9DF89E8C685A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9" creationId="{8A2840E4-EA3B-6AA4-3557-EED4FBEFC128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0" creationId="{9896692B-C93B-14EB-D284-4F76BBF80320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1" creationId="{B967AE1B-122E-7120-F495-BBE178533C0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2" creationId="{A6B5E9AF-7636-E600-9E84-B2D68624733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3" creationId="{99953CEE-9486-AB44-E7F1-FE12C9E118C7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4" creationId="{BA3EE00D-CF28-0DA1-886B-53B628B80E6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7" creationId="{7F92CD95-D04D-46B0-844C-18A6ABBC1F2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9" creationId="{67FEAD66-B2A3-BDB3-7CDD-B3C8DED8359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1" creationId="{FD269C75-677C-58FD-F222-7AA209E24F8D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3" creationId="{7C49A49D-EB13-B1A9-83C3-113B1FD7600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5" creationId="{90077952-BBCF-942D-5501-435994A151D6}"/>
          </ac:picMkLst>
        </pc:picChg>
        <pc:picChg chg="add del mod">
          <ac:chgData name="XuMingle" userId="6accb246-f179-42e5-8cc4-2c1a8de5b234" providerId="ADAL" clId="{0E601E55-D5AE-49BE-9A12-77034AC5D503}" dt="2022-11-28T12:21:26.326" v="3250" actId="478"/>
          <ac:picMkLst>
            <pc:docMk/>
            <pc:sldMk cId="1564498935" sldId="266"/>
            <ac:picMk id="47" creationId="{AA9E1CDC-DF94-A7D6-612E-CACDE43E3FB2}"/>
          </ac:picMkLst>
        </pc:picChg>
        <pc:picChg chg="add del mod">
          <ac:chgData name="XuMingle" userId="6accb246-f179-42e5-8cc4-2c1a8de5b234" providerId="ADAL" clId="{0E601E55-D5AE-49BE-9A12-77034AC5D503}" dt="2022-11-28T12:21:38.496" v="3257" actId="478"/>
          <ac:picMkLst>
            <pc:docMk/>
            <pc:sldMk cId="1564498935" sldId="266"/>
            <ac:picMk id="49" creationId="{EFBEDB65-4D8E-1585-5E4D-6A4EAA5F8C21}"/>
          </ac:picMkLst>
        </pc:picChg>
        <pc:picChg chg="add del mod">
          <ac:chgData name="XuMingle" userId="6accb246-f179-42e5-8cc4-2c1a8de5b234" providerId="ADAL" clId="{0E601E55-D5AE-49BE-9A12-77034AC5D503}" dt="2022-11-28T12:22:01.503" v="3265" actId="478"/>
          <ac:picMkLst>
            <pc:docMk/>
            <pc:sldMk cId="1564498935" sldId="266"/>
            <ac:picMk id="51" creationId="{5075B7F3-F741-7DE9-0903-2480D974B76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53" creationId="{5E5EC3E9-F7E0-A1D8-8472-DF3ED312D523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38.804" v="4289" actId="6549"/>
        <pc:sldMkLst>
          <pc:docMk/>
          <pc:sldMk cId="324104974" sldId="267"/>
        </pc:sldMkLst>
        <pc:spChg chg="mod">
          <ac:chgData name="XuMingle" userId="6accb246-f179-42e5-8cc4-2c1a8de5b234" providerId="ADAL" clId="{0E601E55-D5AE-49BE-9A12-77034AC5D503}" dt="2022-11-28T13:36:38.804" v="4289" actId="6549"/>
          <ac:spMkLst>
            <pc:docMk/>
            <pc:sldMk cId="324104974" sldId="267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5:42.779" v="4251" actId="20577"/>
          <ac:spMkLst>
            <pc:docMk/>
            <pc:sldMk cId="324104974" sldId="267"/>
            <ac:spMk id="4" creationId="{78CD5317-C321-8A19-A549-39F98452D82D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11:21:29.028" v="2819" actId="478"/>
          <ac:spMkLst>
            <pc:docMk/>
            <pc:sldMk cId="324104974" sldId="267"/>
            <ac:spMk id="10" creationId="{52CE3485-39E4-892F-A81D-BA4A7735BAD0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1" creationId="{6879DD2A-9CDB-BB85-9DD9-F38DFEB6C1DE}"/>
          </ac:spMkLst>
        </pc:spChg>
        <pc:spChg chg="add del mod">
          <ac:chgData name="XuMingle" userId="6accb246-f179-42e5-8cc4-2c1a8de5b234" providerId="ADAL" clId="{0E601E55-D5AE-49BE-9A12-77034AC5D503}" dt="2022-11-28T11:54:12.483" v="3087" actId="478"/>
          <ac:spMkLst>
            <pc:docMk/>
            <pc:sldMk cId="324104974" sldId="267"/>
            <ac:spMk id="22" creationId="{23A495B2-95BB-A86C-59FC-A73B949718A5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6" creationId="{2EB30C35-D2F6-CF74-0E46-0CFB31118306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8" creationId="{35C7BE81-02E4-8340-1CE6-CFC805C52BAA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9" creationId="{5FF81A4F-66EE-1719-1458-F9FC7D75214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2" creationId="{0C69564A-3CD7-1B7F-EBF9-527B6CCE286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6" creationId="{FCD253A9-36E1-735D-E587-E9A1CF341B7D}"/>
          </ac:spMkLst>
        </pc:spChg>
        <pc:spChg chg="add mod">
          <ac:chgData name="XuMingle" userId="6accb246-f179-42e5-8cc4-2c1a8de5b234" providerId="ADAL" clId="{0E601E55-D5AE-49BE-9A12-77034AC5D503}" dt="2022-11-28T12:02:01.508" v="3128"/>
          <ac:spMkLst>
            <pc:docMk/>
            <pc:sldMk cId="324104974" sldId="267"/>
            <ac:spMk id="82" creationId="{7DA4E02D-7DB0-0BEF-F253-D5312D32857C}"/>
          </ac:spMkLst>
        </pc:spChg>
        <pc:grpChg chg="add del mod">
          <ac:chgData name="XuMingle" userId="6accb246-f179-42e5-8cc4-2c1a8de5b234" providerId="ADAL" clId="{0E601E55-D5AE-49BE-9A12-77034AC5D503}" dt="2022-11-28T11:54:53.002" v="3096" actId="165"/>
          <ac:grpSpMkLst>
            <pc:docMk/>
            <pc:sldMk cId="324104974" sldId="267"/>
            <ac:grpSpMk id="79" creationId="{7DBCCEC5-D48E-A2BC-788D-B3536829DB98}"/>
          </ac:grpSpMkLst>
        </pc:grp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6" creationId="{7E6B89E1-6523-EA03-8FB7-5D8CCBBB2463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7" creationId="{732E065A-ECE4-0EA4-14C0-4E4F3F271B2F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8" creationId="{E4BD8759-105F-A365-6D34-D3198048B44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9" creationId="{0EC6B7FE-B034-5A5B-893C-F8966E39AAD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3" creationId="{8D6BE5B9-EFAF-3C4F-C362-B1EE7BDFB4B9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4" creationId="{52BD7B28-E182-1DFB-5EFD-54CC07F9A4B4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5" creationId="{60E982D2-793A-5A6F-279D-23CCF20B3FCE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6" creationId="{AD420CA9-0BE8-1679-47F5-034BD1A6CACF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8" creationId="{03C64220-333B-C2FD-38A6-A07D7C8EF4E8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9" creationId="{54263E22-BC81-5BB7-9F7C-A0DE2EC513D2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0" creationId="{559BDDC0-D7AA-6CC3-0E9C-66D5336570F2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3" creationId="{69D8BE7F-4867-E331-8361-574A3D4F3CF3}"/>
          </ac:picMkLst>
        </pc:picChg>
        <pc:picChg chg="add del mod modCrop">
          <ac:chgData name="XuMingle" userId="6accb246-f179-42e5-8cc4-2c1a8de5b234" providerId="ADAL" clId="{0E601E55-D5AE-49BE-9A12-77034AC5D503}" dt="2022-11-28T11:35:10.224" v="2904" actId="478"/>
          <ac:picMkLst>
            <pc:docMk/>
            <pc:sldMk cId="324104974" sldId="267"/>
            <ac:picMk id="24" creationId="{69D9648B-3687-2320-1E1B-CE6D05008596}"/>
          </ac:picMkLst>
        </pc:picChg>
        <pc:picChg chg="add del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5" creationId="{58A49FDF-BA7B-A835-C97A-223D0772846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8" creationId="{23A758D5-A8E9-4E01-31E5-B4C0E9DB79E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0" creationId="{0DBD23BF-8527-268D-A0A7-20B3C0F62F77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2" creationId="{AF39A8D7-90CC-5A3C-CFA4-9ACC667BED6D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4" creationId="{625C6A40-3016-B3D0-1753-4FD1F7F9201C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5" creationId="{9A9F2B38-59B7-DDB8-0735-4F5A6442EFC5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6" creationId="{54F0EB5E-6771-49B0-24BE-BBBEB887DAA0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7" creationId="{7B5DF2A0-D317-4751-436F-6AC86893432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1" creationId="{A078E82B-DFB6-1667-3097-A2527E678356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3" creationId="{2F228EC6-3F3D-E906-E80D-714B23BDC638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5" creationId="{5C445B10-A8A9-09AB-E11D-0BF231F32570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7" creationId="{6B0D1594-1CB0-54D9-F95A-40EB979DB87C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9" creationId="{938DA1D0-4DD6-5E13-8A5B-0217C1DF98F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51" creationId="{B7D415DB-F1D5-F943-4606-4F65AFE7CB94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3" creationId="{0798F0DA-5DCD-7AC9-84A8-3C36D627EEE1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4" creationId="{6DC02433-97BA-E10C-8E17-8CF6DEA7E468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5" creationId="{F962BAA2-50A7-465E-72AC-01ABA0D90463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58" creationId="{E595443E-980C-DF1D-3149-F8344BAFA301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60" creationId="{E4D47545-0D82-538E-379E-FF3144B072A8}"/>
          </ac:picMkLst>
        </pc:picChg>
        <pc:picChg chg="add del mod">
          <ac:chgData name="XuMingle" userId="6accb246-f179-42e5-8cc4-2c1a8de5b234" providerId="ADAL" clId="{0E601E55-D5AE-49BE-9A12-77034AC5D503}" dt="2022-11-28T11:43:05.617" v="3033" actId="478"/>
          <ac:picMkLst>
            <pc:docMk/>
            <pc:sldMk cId="324104974" sldId="267"/>
            <ac:picMk id="62" creationId="{FF911F77-BA7F-32AE-6C29-F8EC59C8C3AA}"/>
          </ac:picMkLst>
        </pc:picChg>
        <pc:picChg chg="add del mod">
          <ac:chgData name="XuMingle" userId="6accb246-f179-42e5-8cc4-2c1a8de5b234" providerId="ADAL" clId="{0E601E55-D5AE-49BE-9A12-77034AC5D503}" dt="2022-11-28T11:52:51.021" v="3062" actId="478"/>
          <ac:picMkLst>
            <pc:docMk/>
            <pc:sldMk cId="324104974" sldId="267"/>
            <ac:picMk id="64" creationId="{619C8FF0-3A2B-051E-2087-2424E87AD8F3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6" creationId="{FDD0616D-C43A-CA0C-6ABC-1D2594A5452B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8" creationId="{ED8CD3FD-E6B0-D87D-62AF-08E48A4D8065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70" creationId="{D822EA48-A5A5-18F3-819B-5917D15A1F35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1" creationId="{BE830ED2-290A-4AF5-EFD1-77C8B91FEBB6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2" creationId="{0B547340-AEDD-8775-4889-49298B7BDDB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3" creationId="{30E41D64-8C57-1A1C-6AA1-515ED14A089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4" creationId="{E159A6E9-F5E0-62A4-60BF-9FD207CE0ED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5" creationId="{3DF887D0-DE11-1BDF-F2C6-F6554227DCFA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6" creationId="{04555120-51CB-1AD3-94FA-61E97EC5AC0C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7" creationId="{E488F57D-700F-2177-41A5-35355C671FE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8" creationId="{FD35305B-8CF9-0E5A-5519-C9097A986B09}"/>
          </ac:picMkLst>
        </pc:picChg>
        <pc:picChg chg="add del">
          <ac:chgData name="XuMingle" userId="6accb246-f179-42e5-8cc4-2c1a8de5b234" providerId="ADAL" clId="{0E601E55-D5AE-49BE-9A12-77034AC5D503}" dt="2022-11-28T12:00:44.365" v="3126" actId="22"/>
          <ac:picMkLst>
            <pc:docMk/>
            <pc:sldMk cId="324104974" sldId="267"/>
            <ac:picMk id="81" creationId="{4FC7AEBD-7D35-35C1-9A09-61B9EC715A98}"/>
          </ac:picMkLst>
        </pc:picChg>
      </pc:sldChg>
      <pc:sldChg chg="addSp modSp new mod">
        <pc:chgData name="XuMingle" userId="6accb246-f179-42e5-8cc4-2c1a8de5b234" providerId="ADAL" clId="{0E601E55-D5AE-49BE-9A12-77034AC5D503}" dt="2022-11-29T04:49:22.449" v="8251" actId="1076"/>
        <pc:sldMkLst>
          <pc:docMk/>
          <pc:sldMk cId="33884798" sldId="268"/>
        </pc:sldMkLst>
        <pc:spChg chg="mod">
          <ac:chgData name="XuMingle" userId="6accb246-f179-42e5-8cc4-2c1a8de5b234" providerId="ADAL" clId="{0E601E55-D5AE-49BE-9A12-77034AC5D503}" dt="2022-11-29T04:46:09.867" v="8235" actId="14100"/>
          <ac:spMkLst>
            <pc:docMk/>
            <pc:sldMk cId="33884798" sldId="268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0:42.512" v="7681" actId="207"/>
          <ac:spMkLst>
            <pc:docMk/>
            <pc:sldMk cId="33884798" sldId="268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46:13.816" v="8237" actId="1076"/>
          <ac:picMkLst>
            <pc:docMk/>
            <pc:sldMk cId="33884798" sldId="268"/>
            <ac:picMk id="5" creationId="{A80263C7-9B14-CCD4-27C3-304FA8D68959}"/>
          </ac:picMkLst>
        </pc:picChg>
        <pc:picChg chg="add mod">
          <ac:chgData name="XuMingle" userId="6accb246-f179-42e5-8cc4-2c1a8de5b234" providerId="ADAL" clId="{0E601E55-D5AE-49BE-9A12-77034AC5D503}" dt="2022-11-29T04:49:22.449" v="8251" actId="1076"/>
          <ac:picMkLst>
            <pc:docMk/>
            <pc:sldMk cId="33884798" sldId="268"/>
            <ac:picMk id="6" creationId="{10365937-961B-FB0F-892C-85E714833F59}"/>
          </ac:picMkLst>
        </pc:picChg>
      </pc:sldChg>
      <pc:sldChg chg="addSp modSp new mod">
        <pc:chgData name="XuMingle" userId="6accb246-f179-42e5-8cc4-2c1a8de5b234" providerId="ADAL" clId="{0E601E55-D5AE-49BE-9A12-77034AC5D503}" dt="2022-11-29T04:52:38.585" v="8283" actId="1076"/>
        <pc:sldMkLst>
          <pc:docMk/>
          <pc:sldMk cId="2782038630" sldId="269"/>
        </pc:sldMkLst>
        <pc:graphicFrameChg chg="add modGraphic">
          <ac:chgData name="XuMingle" userId="6accb246-f179-42e5-8cc4-2c1a8de5b234" providerId="ADAL" clId="{0E601E55-D5AE-49BE-9A12-77034AC5D503}" dt="2022-11-29T04:52:38.585" v="8283" actId="1076"/>
          <ac:graphicFrameMkLst>
            <pc:docMk/>
            <pc:sldMk cId="2782038630" sldId="269"/>
            <ac:graphicFrameMk id="6" creationId="{9AA25133-F43F-AF45-418E-1993444CCC9D}"/>
          </ac:graphicFrameMkLst>
        </pc:graphicFrameChg>
      </pc:sldChg>
      <pc:sldChg chg="addSp delSp modSp add mod">
        <pc:chgData name="XuMingle" userId="6accb246-f179-42e5-8cc4-2c1a8de5b234" providerId="ADAL" clId="{0E601E55-D5AE-49BE-9A12-77034AC5D503}" dt="2022-11-28T13:37:03.239" v="4322" actId="20577"/>
        <pc:sldMkLst>
          <pc:docMk/>
          <pc:sldMk cId="3808574737" sldId="270"/>
        </pc:sldMkLst>
        <pc:spChg chg="mod">
          <ac:chgData name="XuMingle" userId="6accb246-f179-42e5-8cc4-2c1a8de5b234" providerId="ADAL" clId="{0E601E55-D5AE-49BE-9A12-77034AC5D503}" dt="2022-11-28T13:37:03.239" v="4322" actId="20577"/>
          <ac:spMkLst>
            <pc:docMk/>
            <pc:sldMk cId="3808574737" sldId="270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53.540" v="4296"/>
          <ac:spMkLst>
            <pc:docMk/>
            <pc:sldMk cId="3808574737" sldId="270"/>
            <ac:spMk id="4" creationId="{78CD5317-C321-8A19-A549-39F98452D82D}"/>
          </ac:spMkLst>
        </pc:spChg>
        <pc:spChg chg="del mod">
          <ac:chgData name="XuMingle" userId="6accb246-f179-42e5-8cc4-2c1a8de5b234" providerId="ADAL" clId="{0E601E55-D5AE-49BE-9A12-77034AC5D503}" dt="2022-11-28T12:26:40.566" v="3363" actId="478"/>
          <ac:spMkLst>
            <pc:docMk/>
            <pc:sldMk cId="3808574737" sldId="270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12:26:42.157" v="3364" actId="478"/>
          <ac:spMkLst>
            <pc:docMk/>
            <pc:sldMk cId="3808574737" sldId="270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12:26:43.736" v="3365" actId="478"/>
          <ac:spMkLst>
            <pc:docMk/>
            <pc:sldMk cId="3808574737" sldId="270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15.411" v="3587" actId="1076"/>
          <ac:spMkLst>
            <pc:docMk/>
            <pc:sldMk cId="3808574737" sldId="270"/>
            <ac:spMk id="32" creationId="{A3342108-F068-8AF1-3995-EEB9F7D06E9E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35" creationId="{A9A0FCB0-48CA-6E08-DC51-31EBAD6DDE13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54" creationId="{DD33455E-8C1A-1D8A-9654-22B4C465F55D}"/>
          </ac:spMkLst>
        </pc:sp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6" creationId="{9B0D1A20-FFC8-4736-A70D-251C64FBB5E7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8" creationId="{57C56854-7A67-08DA-9BBE-013D6DAE0309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10" creationId="{6D1F639D-09DC-4BC1-80E1-334F27A84B98}"/>
          </ac:picMkLst>
        </pc:picChg>
        <pc:picChg chg="add del mod">
          <ac:chgData name="XuMingle" userId="6accb246-f179-42e5-8cc4-2c1a8de5b234" providerId="ADAL" clId="{0E601E55-D5AE-49BE-9A12-77034AC5D503}" dt="2022-11-28T12:30:16.918" v="3413" actId="478"/>
          <ac:picMkLst>
            <pc:docMk/>
            <pc:sldMk cId="3808574737" sldId="270"/>
            <ac:picMk id="14" creationId="{EFDA1242-B477-0687-0C44-9B615A82A915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16" creationId="{4567E276-DD83-959B-37FB-7D624CFC6D91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19" creationId="{AC7E7D53-F540-DCBE-7D0B-8EF81D782029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20" creationId="{E8DBE912-60FF-DEF3-EE28-68530DAC1BA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1" creationId="{DD2C4BED-A406-9073-9F2E-823CAC35A0F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3" creationId="{6D65CBB7-3AD4-2699-C2E7-40EAA86305EF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4" creationId="{C21BA438-1143-2C19-348E-5173968D48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5" creationId="{51E30679-85CF-10F7-4CC7-98EE5E062B2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7" creationId="{281536BD-2935-3019-E83E-9DF89E8C685A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8" creationId="{8FAE6266-A018-B811-BDB3-824EEB5997B5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9" creationId="{8A2840E4-EA3B-6AA4-3557-EED4FBEFC128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31" creationId="{C2B938F3-D9CE-A13F-0038-E08698689EE3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7" creationId="{7F92CD95-D04D-46B0-844C-18A6ABBC1F20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9" creationId="{67FEAD66-B2A3-BDB3-7CDD-B3C8DED8359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1" creationId="{FD269C75-677C-58FD-F222-7AA209E24F8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3" creationId="{7C49A49D-EB13-B1A9-83C3-113B1FD7600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5" creationId="{90077952-BBCF-942D-5501-435994A151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53" creationId="{5E5EC3E9-F7E0-A1D8-8472-DF3ED312D523}"/>
          </ac:picMkLst>
        </pc:picChg>
      </pc:sldChg>
      <pc:sldChg chg="addSp delSp modSp add mod">
        <pc:chgData name="XuMingle" userId="6accb246-f179-42e5-8cc4-2c1a8de5b234" providerId="ADAL" clId="{0E601E55-D5AE-49BE-9A12-77034AC5D503}" dt="2022-11-28T13:42:35.421" v="4532" actId="1076"/>
        <pc:sldMkLst>
          <pc:docMk/>
          <pc:sldMk cId="2134807476" sldId="271"/>
        </pc:sldMkLst>
        <pc:spChg chg="mod">
          <ac:chgData name="XuMingle" userId="6accb246-f179-42e5-8cc4-2c1a8de5b234" providerId="ADAL" clId="{0E601E55-D5AE-49BE-9A12-77034AC5D503}" dt="2022-11-28T13:41:07.714" v="4490" actId="20577"/>
          <ac:spMkLst>
            <pc:docMk/>
            <pc:sldMk cId="2134807476" sldId="271"/>
            <ac:spMk id="2" creationId="{8EEBE9CC-91D4-CDDC-A39E-D5847608A69F}"/>
          </ac:spMkLst>
        </pc:spChg>
        <pc:spChg chg="add del mod">
          <ac:chgData name="XuMingle" userId="6accb246-f179-42e5-8cc4-2c1a8de5b234" providerId="ADAL" clId="{0E601E55-D5AE-49BE-9A12-77034AC5D503}" dt="2022-11-28T13:42:06.793" v="4498" actId="20577"/>
          <ac:spMkLst>
            <pc:docMk/>
            <pc:sldMk cId="2134807476" sldId="271"/>
            <ac:spMk id="5" creationId="{F2C8D025-3A27-3A6D-DFAF-7FC1410BF4FA}"/>
          </ac:spMkLst>
        </pc:spChg>
        <pc:spChg chg="add mod">
          <ac:chgData name="XuMingle" userId="6accb246-f179-42e5-8cc4-2c1a8de5b234" providerId="ADAL" clId="{0E601E55-D5AE-49BE-9A12-77034AC5D503}" dt="2022-11-28T13:42:33.191" v="4531" actId="1076"/>
          <ac:spMkLst>
            <pc:docMk/>
            <pc:sldMk cId="2134807476" sldId="271"/>
            <ac:spMk id="9" creationId="{33980278-59E3-9838-F976-8D713869F86B}"/>
          </ac:spMkLst>
        </pc:spChg>
        <pc:spChg chg="add mod">
          <ac:chgData name="XuMingle" userId="6accb246-f179-42e5-8cc4-2c1a8de5b234" providerId="ADAL" clId="{0E601E55-D5AE-49BE-9A12-77034AC5D503}" dt="2022-11-28T13:42:35.421" v="4532" actId="1076"/>
          <ac:spMkLst>
            <pc:docMk/>
            <pc:sldMk cId="2134807476" sldId="271"/>
            <ac:spMk id="11" creationId="{3DD47F9E-9352-FAAC-0E4D-01B141155353}"/>
          </ac:spMkLst>
        </pc:spChg>
        <pc:spChg chg="add del mod">
          <ac:chgData name="XuMingle" userId="6accb246-f179-42e5-8cc4-2c1a8de5b234" providerId="ADAL" clId="{0E601E55-D5AE-49BE-9A12-77034AC5D503}" dt="2022-11-28T13:18:50.851" v="3695" actId="478"/>
          <ac:spMkLst>
            <pc:docMk/>
            <pc:sldMk cId="2134807476" sldId="271"/>
            <ac:spMk id="32" creationId="{A3342108-F068-8AF1-3995-EEB9F7D06E9E}"/>
          </ac:spMkLst>
        </pc:sp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41:19.396" v="4493" actId="478"/>
          <ac:picMkLst>
            <pc:docMk/>
            <pc:sldMk cId="2134807476" sldId="271"/>
            <ac:picMk id="7" creationId="{03EE7585-5779-1A7D-6FB9-977C83946D2F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8" creationId="{57C56854-7A67-08DA-9BBE-013D6DAE0309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10" creationId="{6D1F639D-09DC-4BC1-80E1-334F27A84B98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4" creationId="{C21BA438-1143-2C19-348E-5173968D48D6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8" creationId="{8FAE6266-A018-B811-BDB3-824EEB5997B5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31" creationId="{C2B938F3-D9CE-A13F-0038-E08698689EE3}"/>
          </ac:picMkLst>
        </pc:picChg>
      </pc:sldChg>
      <pc:sldChg chg="add del">
        <pc:chgData name="XuMingle" userId="6accb246-f179-42e5-8cc4-2c1a8de5b234" providerId="ADAL" clId="{0E601E55-D5AE-49BE-9A12-77034AC5D503}" dt="2022-11-28T13:07:23.506" v="3560" actId="47"/>
        <pc:sldMkLst>
          <pc:docMk/>
          <pc:sldMk cId="2805660267" sldId="271"/>
        </pc:sldMkLst>
      </pc:sldChg>
      <pc:sldChg chg="add del">
        <pc:chgData name="XuMingle" userId="6accb246-f179-42e5-8cc4-2c1a8de5b234" providerId="ADAL" clId="{0E601E55-D5AE-49BE-9A12-77034AC5D503}" dt="2022-11-28T13:07:23.685" v="3561" actId="47"/>
        <pc:sldMkLst>
          <pc:docMk/>
          <pc:sldMk cId="290386436" sldId="272"/>
        </pc:sldMkLst>
      </pc:sldChg>
      <pc:sldChg chg="addSp delSp modSp add mod">
        <pc:chgData name="XuMingle" userId="6accb246-f179-42e5-8cc4-2c1a8de5b234" providerId="ADAL" clId="{0E601E55-D5AE-49BE-9A12-77034AC5D503}" dt="2022-11-28T13:53:24.901" v="4770" actId="20577"/>
        <pc:sldMkLst>
          <pc:docMk/>
          <pc:sldMk cId="4115010960" sldId="272"/>
        </pc:sldMkLst>
        <pc:spChg chg="mod">
          <ac:chgData name="XuMingle" userId="6accb246-f179-42e5-8cc4-2c1a8de5b234" providerId="ADAL" clId="{0E601E55-D5AE-49BE-9A12-77034AC5D503}" dt="2022-11-28T13:53:24.901" v="4770" actId="20577"/>
          <ac:spMkLst>
            <pc:docMk/>
            <pc:sldMk cId="4115010960" sldId="272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40:48.981" v="4476" actId="20577"/>
          <ac:spMkLst>
            <pc:docMk/>
            <pc:sldMk cId="4115010960" sldId="27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0" creationId="{EF034417-8DCE-C1AB-F321-BCD3EC783DAB}"/>
          </ac:spMkLst>
        </pc:spChg>
        <pc:spChg chg="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2" creationId="{A3342108-F068-8AF1-3995-EEB9F7D06E9E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2" creationId="{0EA7B133-F70D-A9C2-9AF1-D382F7A56739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9" creationId="{07A92801-CA95-BAA0-33FC-0D2E8A284C85}"/>
          </ac:spMkLst>
        </pc:spChg>
        <pc:spChg chg="add mod or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0" creationId="{D365792B-1229-F79F-B13A-199B3424BA20}"/>
          </ac:spMkLst>
        </pc:spChg>
        <pc:spChg chg="add mod or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1" creationId="{EF47FA27-26C4-B5B5-24D6-A9522EFF53FD}"/>
          </ac:spMkLst>
        </pc:spChg>
        <pc:spChg chg="add del mod">
          <ac:chgData name="XuMingle" userId="6accb246-f179-42e5-8cc4-2c1a8de5b234" providerId="ADAL" clId="{0E601E55-D5AE-49BE-9A12-77034AC5D503}" dt="2022-11-28T13:50:08.335" v="4628" actId="478"/>
          <ac:spMkLst>
            <pc:docMk/>
            <pc:sldMk cId="4115010960" sldId="272"/>
            <ac:spMk id="62" creationId="{A8A3C4B4-04C4-6B33-0193-D27F5A19F0D7}"/>
          </ac:spMkLst>
        </pc:spChg>
        <pc:spChg chg="add mo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3" creationId="{D2D49D89-6DFF-6552-69C6-F07D7775C571}"/>
          </ac:spMkLst>
        </pc:spChg>
        <pc:spChg chg="add mo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5" creationId="{2A981075-4B24-F744-A57B-1936EBF5962C}"/>
          </ac:spMkLst>
        </pc:sp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31:08.651" v="4064" actId="478"/>
          <ac:picMkLst>
            <pc:docMk/>
            <pc:sldMk cId="4115010960" sldId="272"/>
            <ac:picMk id="7" creationId="{E55BF0F1-62B5-8952-00BE-FC0DEE997971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8" creationId="{57C56854-7A67-08DA-9BBE-013D6DAE0309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10" creationId="{6D1F639D-09DC-4BC1-80E1-334F27A84B98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1" creationId="{5A80C9A7-7F15-EFCE-920E-2441D36DD4CA}"/>
          </ac:picMkLst>
        </pc:picChg>
        <pc:picChg chg="add del mod">
          <ac:chgData name="XuMingle" userId="6accb246-f179-42e5-8cc4-2c1a8de5b234" providerId="ADAL" clId="{0E601E55-D5AE-49BE-9A12-77034AC5D503}" dt="2022-11-28T13:37:46.598" v="4340" actId="478"/>
          <ac:picMkLst>
            <pc:docMk/>
            <pc:sldMk cId="4115010960" sldId="272"/>
            <ac:picMk id="13" creationId="{9D9C23F8-6B7E-8F5F-76A9-13B938E3439F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5" creationId="{9E4A8DCE-F5CB-6D2E-4FEB-B05D9A3888BD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7" creationId="{F0FBC741-59BD-AA4E-1481-032F30ACCD07}"/>
          </ac:picMkLst>
        </pc:picChg>
        <pc:picChg chg="add del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9" creationId="{94908B01-79AE-A829-4B54-18012000EE45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1" creationId="{5E159DC8-B2CE-6612-0F97-DE1C676AADD9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3" creationId="{8FF854B1-A7EF-C324-88AC-26802B1C7072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4" creationId="{C21BA438-1143-2C19-348E-5173968D48D6}"/>
          </ac:picMkLst>
        </pc:picChg>
        <pc:picChg chg="add del mod">
          <ac:chgData name="XuMingle" userId="6accb246-f179-42e5-8cc4-2c1a8de5b234" providerId="ADAL" clId="{0E601E55-D5AE-49BE-9A12-77034AC5D503}" dt="2022-11-28T13:31:10.307" v="4065" actId="478"/>
          <ac:picMkLst>
            <pc:docMk/>
            <pc:sldMk cId="4115010960" sldId="272"/>
            <ac:picMk id="26" creationId="{61DD536E-940F-1D1B-4FD1-CCBE94627340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8" creationId="{8FAE6266-A018-B811-BDB3-824EEB5997B5}"/>
          </ac:picMkLst>
        </pc:picChg>
        <pc:picChg chg="add del mod">
          <ac:chgData name="XuMingle" userId="6accb246-f179-42e5-8cc4-2c1a8de5b234" providerId="ADAL" clId="{0E601E55-D5AE-49BE-9A12-77034AC5D503}" dt="2022-11-28T13:37:58.510" v="4342" actId="478"/>
          <ac:picMkLst>
            <pc:docMk/>
            <pc:sldMk cId="4115010960" sldId="272"/>
            <ac:picMk id="29" creationId="{5116BEBF-2167-6A97-0F13-738A06B560E5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31" creationId="{C2B938F3-D9CE-A13F-0038-E08698689EE3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3" creationId="{A4A2035A-06F9-81B4-9CBD-226A158681B8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4" creationId="{5827886E-4969-051C-54B3-0997706DB6D5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5" creationId="{05D8A6F1-355F-7006-B0FC-78DA1EEAB261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6" creationId="{CBFF9B38-0DA3-2B72-91F7-61FDA1DEDB2E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7" creationId="{5965E791-9949-BE69-EC93-79DDA5109F40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8" creationId="{EBF7CD00-8F58-26E9-4E1A-5A24C709B6E5}"/>
          </ac:picMkLst>
        </pc:picChg>
        <pc:picChg chg="add del mod">
          <ac:chgData name="XuMingle" userId="6accb246-f179-42e5-8cc4-2c1a8de5b234" providerId="ADAL" clId="{0E601E55-D5AE-49BE-9A12-77034AC5D503}" dt="2022-11-28T13:44:39.576" v="4544"/>
          <ac:picMkLst>
            <pc:docMk/>
            <pc:sldMk cId="4115010960" sldId="272"/>
            <ac:picMk id="39" creationId="{29538D36-4686-C1AC-876B-2D2DA8CBED9F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1" creationId="{FA107A72-1A20-1533-B12E-33F80D95542E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3" creationId="{BAF5F843-A4EF-4A64-9CBC-57E2CEA6AD8C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5" creationId="{FCCA3065-9E53-4709-60E9-EEED75F3E401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7" creationId="{9266402B-3409-3C59-9D11-08196D0F8C6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9" creationId="{E12E2AFA-BE00-34E5-B586-C85075B73E50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1" creationId="{94EF05A3-9394-5FA4-8E9D-655573ADFB78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4" creationId="{33F5A336-ED5C-05CD-CC2C-A83BE6315392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6" creationId="{65F726EF-9050-1385-0557-49BD7414CD8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8" creationId="{84A4A1EE-CEBC-E7B5-E91E-EA40698CEC84}"/>
          </ac:picMkLst>
        </pc:picChg>
        <pc:picChg chg="add del mod">
          <ac:chgData name="XuMingle" userId="6accb246-f179-42e5-8cc4-2c1a8de5b234" providerId="ADAL" clId="{0E601E55-D5AE-49BE-9A12-77034AC5D503}" dt="2022-11-28T13:50:29.368" v="4632" actId="478"/>
          <ac:picMkLst>
            <pc:docMk/>
            <pc:sldMk cId="4115010960" sldId="272"/>
            <ac:picMk id="64" creationId="{D8322E76-E670-F895-5032-1098B65FB1C4}"/>
          </ac:picMkLst>
        </pc:picChg>
      </pc:sldChg>
      <pc:sldChg chg="new del">
        <pc:chgData name="XuMingle" userId="6accb246-f179-42e5-8cc4-2c1a8de5b234" providerId="ADAL" clId="{0E601E55-D5AE-49BE-9A12-77034AC5D503}" dt="2022-11-28T15:56:44.751" v="6669" actId="47"/>
        <pc:sldMkLst>
          <pc:docMk/>
          <pc:sldMk cId="200849839" sldId="273"/>
        </pc:sldMkLst>
      </pc:sldChg>
      <pc:sldChg chg="add del">
        <pc:chgData name="XuMingle" userId="6accb246-f179-42e5-8cc4-2c1a8de5b234" providerId="ADAL" clId="{0E601E55-D5AE-49BE-9A12-77034AC5D503}" dt="2022-11-28T13:07:24.702" v="3562" actId="47"/>
        <pc:sldMkLst>
          <pc:docMk/>
          <pc:sldMk cId="2748780766" sldId="273"/>
        </pc:sldMkLst>
      </pc:sldChg>
      <pc:sldChg chg="addSp modSp new mod ord">
        <pc:chgData name="XuMingle" userId="6accb246-f179-42e5-8cc4-2c1a8de5b234" providerId="ADAL" clId="{0E601E55-D5AE-49BE-9A12-77034AC5D503}" dt="2022-11-29T03:36:08.536" v="6968" actId="20577"/>
        <pc:sldMkLst>
          <pc:docMk/>
          <pc:sldMk cId="3773908884" sldId="274"/>
        </pc:sldMkLst>
        <pc:spChg chg="mod">
          <ac:chgData name="XuMingle" userId="6accb246-f179-42e5-8cc4-2c1a8de5b234" providerId="ADAL" clId="{0E601E55-D5AE-49BE-9A12-77034AC5D503}" dt="2022-11-29T03:36:08.536" v="6968" actId="20577"/>
          <ac:spMkLst>
            <pc:docMk/>
            <pc:sldMk cId="3773908884" sldId="274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8T15:49:05.013" v="6362" actId="207"/>
          <ac:spMkLst>
            <pc:docMk/>
            <pc:sldMk cId="3773908884" sldId="274"/>
            <ac:spMk id="4" creationId="{00E045FD-4DB1-5758-1449-9839ED3EB283}"/>
          </ac:spMkLst>
        </pc:spChg>
        <pc:spChg chg="add mod">
          <ac:chgData name="XuMingle" userId="6accb246-f179-42e5-8cc4-2c1a8de5b234" providerId="ADAL" clId="{0E601E55-D5AE-49BE-9A12-77034AC5D503}" dt="2022-11-29T03:35:40.078" v="6963"/>
          <ac:spMkLst>
            <pc:docMk/>
            <pc:sldMk cId="3773908884" sldId="274"/>
            <ac:spMk id="7" creationId="{29ECD9EB-B499-6BE6-3FF1-7022B1AAC4D3}"/>
          </ac:spMkLst>
        </pc:spChg>
        <pc:picChg chg="add mod ord">
          <ac:chgData name="XuMingle" userId="6accb246-f179-42e5-8cc4-2c1a8de5b234" providerId="ADAL" clId="{0E601E55-D5AE-49BE-9A12-77034AC5D503}" dt="2022-11-29T03:34:47.875" v="6961"/>
          <ac:picMkLst>
            <pc:docMk/>
            <pc:sldMk cId="3773908884" sldId="274"/>
            <ac:picMk id="6" creationId="{212E02EB-ADC1-CF6E-17D4-851C84F0A72F}"/>
          </ac:picMkLst>
        </pc:picChg>
      </pc:sldChg>
      <pc:sldChg chg="addSp delSp modSp new mod ord replTag">
        <pc:chgData name="XuMingle" userId="6accb246-f179-42e5-8cc4-2c1a8de5b234" providerId="ADAL" clId="{0E601E55-D5AE-49BE-9A12-77034AC5D503}" dt="2022-11-29T04:43:11.985" v="8191" actId="1076"/>
        <pc:sldMkLst>
          <pc:docMk/>
          <pc:sldMk cId="182292710" sldId="275"/>
        </pc:sldMkLst>
        <pc:spChg chg="del mod">
          <ac:chgData name="XuMingle" userId="6accb246-f179-42e5-8cc4-2c1a8de5b234" providerId="ADAL" clId="{0E601E55-D5AE-49BE-9A12-77034AC5D503}" dt="2022-11-28T15:28:18.659" v="5909" actId="478"/>
          <ac:spMkLst>
            <pc:docMk/>
            <pc:sldMk cId="182292710" sldId="275"/>
            <ac:spMk id="2" creationId="{5751A766-A8C7-F1FE-796F-A78F1AFB1C56}"/>
          </ac:spMkLst>
        </pc:spChg>
        <pc:spChg chg="mod">
          <ac:chgData name="XuMingle" userId="6accb246-f179-42e5-8cc4-2c1a8de5b234" providerId="ADAL" clId="{0E601E55-D5AE-49BE-9A12-77034AC5D503}" dt="2022-11-29T04:37:14.424" v="7997" actId="20577"/>
          <ac:spMkLst>
            <pc:docMk/>
            <pc:sldMk cId="182292710" sldId="275"/>
            <ac:spMk id="4" creationId="{8766E8A1-E169-DDA8-9E23-9D447B945624}"/>
          </ac:spMkLst>
        </pc:spChg>
        <pc:spChg chg="add mod">
          <ac:chgData name="XuMingle" userId="6accb246-f179-42e5-8cc4-2c1a8de5b234" providerId="ADAL" clId="{0E601E55-D5AE-49BE-9A12-77034AC5D503}" dt="2022-11-29T03:29:50.017" v="6822" actId="113"/>
          <ac:spMkLst>
            <pc:docMk/>
            <pc:sldMk cId="182292710" sldId="275"/>
            <ac:spMk id="5" creationId="{651E205A-BE65-056F-6B1F-4A285F3E7F03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6" creationId="{421638C6-CAFA-B7A6-F883-CFE1A68AD922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7" creationId="{1737C79D-4902-5674-DAF2-BE511F8F6E42}"/>
          </ac:spMkLst>
        </pc:spChg>
        <pc:spChg chg="add del mod">
          <ac:chgData name="XuMingle" userId="6accb246-f179-42e5-8cc4-2c1a8de5b234" providerId="ADAL" clId="{0E601E55-D5AE-49BE-9A12-77034AC5D503}" dt="2022-11-28T15:45:36.743" v="6326" actId="478"/>
          <ac:spMkLst>
            <pc:docMk/>
            <pc:sldMk cId="182292710" sldId="275"/>
            <ac:spMk id="9" creationId="{07487AFD-EBEA-A5CF-F4D7-59B6C8EAFB99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2" creationId="{A64D4F58-7AE6-0265-3896-4ED0DAFF63B7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3" creationId="{A28F56D9-B3BB-3BC8-6457-679A364A065C}"/>
          </ac:spMkLst>
        </pc:spChg>
        <pc:spChg chg="add del mod">
          <ac:chgData name="XuMingle" userId="6accb246-f179-42e5-8cc4-2c1a8de5b234" providerId="ADAL" clId="{0E601E55-D5AE-49BE-9A12-77034AC5D503}" dt="2022-11-29T04:40:04.690" v="8149" actId="478"/>
          <ac:spMkLst>
            <pc:docMk/>
            <pc:sldMk cId="182292710" sldId="275"/>
            <ac:spMk id="14" creationId="{4B52CE26-C0B3-6327-D997-B7B5E1CEA05D}"/>
          </ac:spMkLst>
        </pc:spChg>
        <pc:spChg chg="add del mod">
          <ac:chgData name="XuMingle" userId="6accb246-f179-42e5-8cc4-2c1a8de5b234" providerId="ADAL" clId="{0E601E55-D5AE-49BE-9A12-77034AC5D503}" dt="2022-11-29T04:40:11.669" v="8151" actId="478"/>
          <ac:spMkLst>
            <pc:docMk/>
            <pc:sldMk cId="182292710" sldId="275"/>
            <ac:spMk id="15" creationId="{FA413CE0-7CE5-82BF-8D30-26425E2DAF96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6" creationId="{DFCD5FED-4E45-D53C-4966-BCB194577B41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7" creationId="{0CCBE965-164A-BD93-ECEA-976AB7861B6B}"/>
          </ac:spMkLst>
        </pc:spChg>
        <pc:spChg chg="add del">
          <ac:chgData name="XuMingle" userId="6accb246-f179-42e5-8cc4-2c1a8de5b234" providerId="ADAL" clId="{0E601E55-D5AE-49BE-9A12-77034AC5D503}" dt="2022-11-29T04:41:43.833" v="8170" actId="478"/>
          <ac:spMkLst>
            <pc:docMk/>
            <pc:sldMk cId="182292710" sldId="275"/>
            <ac:spMk id="19" creationId="{4E4614B4-D79A-CC49-BF88-BE8B41ED2BB9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0" creationId="{90FDA986-3E5B-777A-6D68-4A8815DEC19A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1" creationId="{7FA22FE7-6059-4F64-D75F-451EF0D69CA6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2" creationId="{A6D5BC4F-6884-70E7-45B9-2731C95B345F}"/>
          </ac:spMkLst>
        </pc:spChg>
        <pc:picChg chg="add del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8" creationId="{72F4A3A4-E61E-5367-CFA6-26AFD18AB748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" creationId="{4C970465-2D82-7173-7B05-3F87E0000E6F}"/>
          </ac:picMkLst>
        </pc:picChg>
        <pc:picChg chg="add mod">
          <ac:chgData name="XuMingle" userId="6accb246-f179-42e5-8cc4-2c1a8de5b234" providerId="ADAL" clId="{0E601E55-D5AE-49BE-9A12-77034AC5D503}" dt="2022-11-29T04:43:11.985" v="8191" actId="1076"/>
          <ac:picMkLst>
            <pc:docMk/>
            <pc:sldMk cId="182292710" sldId="275"/>
            <ac:picMk id="11" creationId="{54449E1B-54A8-01B3-5CAC-30033BDDBA3F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6" creationId="{7F8BD192-84DD-9149-E99B-F0881E39C546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8" creationId="{7F4060F6-2BF6-92F0-366E-4689BF981CDB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30" creationId="{C0C6AC84-8F55-FB27-4EB5-3C3F07500211}"/>
          </ac:picMkLst>
        </pc:picChg>
      </pc:sldChg>
      <pc:sldChg chg="addSp delSp modSp add mod replTag">
        <pc:chgData name="XuMingle" userId="6accb246-f179-42e5-8cc4-2c1a8de5b234" providerId="ADAL" clId="{0E601E55-D5AE-49BE-9A12-77034AC5D503}" dt="2022-11-29T04:17:07.509" v="7674" actId="1076"/>
        <pc:sldMkLst>
          <pc:docMk/>
          <pc:sldMk cId="3026645489" sldId="276"/>
        </pc:sldMkLst>
        <pc:spChg chg="del mod">
          <ac:chgData name="XuMingle" userId="6accb246-f179-42e5-8cc4-2c1a8de5b234" providerId="ADAL" clId="{0E601E55-D5AE-49BE-9A12-77034AC5D503}" dt="2022-11-29T04:06:15.333" v="7534" actId="478"/>
          <ac:spMkLst>
            <pc:docMk/>
            <pc:sldMk cId="3026645489" sldId="276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9T04:07:38.235" v="7555" actId="207"/>
          <ac:spMkLst>
            <pc:docMk/>
            <pc:sldMk cId="3026645489" sldId="276"/>
            <ac:spMk id="4" creationId="{00E045FD-4DB1-5758-1449-9839ED3EB283}"/>
          </ac:spMkLst>
        </pc:spChg>
        <pc:spChg chg="add del mod">
          <ac:chgData name="XuMingle" userId="6accb246-f179-42e5-8cc4-2c1a8de5b234" providerId="ADAL" clId="{0E601E55-D5AE-49BE-9A12-77034AC5D503}" dt="2022-11-29T03:52:35.607" v="7038" actId="478"/>
          <ac:spMkLst>
            <pc:docMk/>
            <pc:sldMk cId="3026645489" sldId="276"/>
            <ac:spMk id="8" creationId="{890AAC93-1F75-35C4-1491-AA860DBC362B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1" creationId="{604461BD-B8C1-1455-70D0-5BF2B30DBB11}"/>
          </ac:spMkLst>
        </pc:spChg>
        <pc:spChg chg="add del mod">
          <ac:chgData name="XuMingle" userId="6accb246-f179-42e5-8cc4-2c1a8de5b234" providerId="ADAL" clId="{0E601E55-D5AE-49BE-9A12-77034AC5D503}" dt="2022-11-29T03:52:33.148" v="7036" actId="478"/>
          <ac:spMkLst>
            <pc:docMk/>
            <pc:sldMk cId="3026645489" sldId="276"/>
            <ac:spMk id="16" creationId="{2B9F1CBE-2F4A-31E3-2A67-3E8ABFD3FDA5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7" creationId="{282D2B1F-CF2D-587F-63ED-AF866900261F}"/>
          </ac:spMkLst>
        </pc:spChg>
        <pc:spChg chg="add del mod">
          <ac:chgData name="XuMingle" userId="6accb246-f179-42e5-8cc4-2c1a8de5b234" providerId="ADAL" clId="{0E601E55-D5AE-49BE-9A12-77034AC5D503}" dt="2022-11-29T03:52:34.058" v="7037" actId="478"/>
          <ac:spMkLst>
            <pc:docMk/>
            <pc:sldMk cId="3026645489" sldId="276"/>
            <ac:spMk id="24" creationId="{3A92A411-B39C-3532-F136-710FBED5ED7A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25" creationId="{56EBFFA8-633D-7BC6-BAF8-6F208E85123D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0" creationId="{DA08C57D-A93E-23C4-DBDB-23C20BB9782B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31" creationId="{42474FB6-A6A3-E938-0CED-ED68DD62931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2" creationId="{2EA04D5B-4BC0-A842-8188-BD6097E57ED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4" creationId="{B41D2D88-50C6-5D39-CEE0-3443126DA230}"/>
          </ac:spMkLst>
        </pc:spChg>
        <pc:spChg chg="add mod">
          <ac:chgData name="XuMingle" userId="6accb246-f179-42e5-8cc4-2c1a8de5b234" providerId="ADAL" clId="{0E601E55-D5AE-49BE-9A12-77034AC5D503}" dt="2022-11-29T04:17:00.127" v="7673" actId="12788"/>
          <ac:spMkLst>
            <pc:docMk/>
            <pc:sldMk cId="3026645489" sldId="276"/>
            <ac:spMk id="35" creationId="{B9BE4AC3-1875-C10E-8ABA-D651A6167FD3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6" creationId="{3823C71D-C35D-DAB6-8373-A9FFA34500BF}"/>
          </ac:spMkLst>
        </pc:spChg>
        <pc:spChg chg="add del mod">
          <ac:chgData name="XuMingle" userId="6accb246-f179-42e5-8cc4-2c1a8de5b234" providerId="ADAL" clId="{0E601E55-D5AE-49BE-9A12-77034AC5D503}" dt="2022-11-29T04:06:17.416" v="7535" actId="478"/>
          <ac:spMkLst>
            <pc:docMk/>
            <pc:sldMk cId="3026645489" sldId="276"/>
            <ac:spMk id="38" creationId="{59B3E7CD-F48D-CDEC-11FE-890A74C0E88E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41" creationId="{0F25D092-3E0A-74DD-8880-A426331D9178}"/>
          </ac:spMkLst>
        </pc:spChg>
        <pc:spChg chg="add mod or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43" creationId="{9C30267F-9328-0CAA-93ED-FD2BC6726737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7" creationId="{4CA53ACF-89A4-982F-AD20-82DFAFB519F5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8" creationId="{0475D6CF-C4B9-ABFE-BE84-E7AD549BD8D6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9" creationId="{C84F6D80-392C-9C0D-0CD7-237092FCDF00}"/>
          </ac:spMkLst>
        </pc:spChg>
        <pc:spChg chg="mod ord topLvl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52" creationId="{FA7F5745-1015-D591-859E-23CB54E18196}"/>
          </ac:spMkLst>
        </pc:spChg>
        <pc:spChg chg="del mod topLvl">
          <ac:chgData name="XuMingle" userId="6accb246-f179-42e5-8cc4-2c1a8de5b234" providerId="ADAL" clId="{0E601E55-D5AE-49BE-9A12-77034AC5D503}" dt="2022-11-29T04:15:45.523" v="7654" actId="478"/>
          <ac:spMkLst>
            <pc:docMk/>
            <pc:sldMk cId="3026645489" sldId="276"/>
            <ac:spMk id="53" creationId="{B91957CC-01F6-DC79-1934-CC5F95EF177D}"/>
          </ac:spMkLst>
        </pc:spChg>
        <pc:spChg chg="del mod topLvl">
          <ac:chgData name="XuMingle" userId="6accb246-f179-42e5-8cc4-2c1a8de5b234" providerId="ADAL" clId="{0E601E55-D5AE-49BE-9A12-77034AC5D503}" dt="2022-11-29T04:15:39.276" v="7653" actId="478"/>
          <ac:spMkLst>
            <pc:docMk/>
            <pc:sldMk cId="3026645489" sldId="276"/>
            <ac:spMk id="54" creationId="{8619457F-DCF0-8008-8CFD-7590C407A82F}"/>
          </ac:spMkLst>
        </pc:spChg>
        <pc:spChg chg="add del mod">
          <ac:chgData name="XuMingle" userId="6accb246-f179-42e5-8cc4-2c1a8de5b234" providerId="ADAL" clId="{0E601E55-D5AE-49BE-9A12-77034AC5D503}" dt="2022-11-29T04:15:49.650" v="7656" actId="478"/>
          <ac:spMkLst>
            <pc:docMk/>
            <pc:sldMk cId="3026645489" sldId="276"/>
            <ac:spMk id="57" creationId="{489E0486-E620-EA1E-59A7-24C6C81CC324}"/>
          </ac:spMkLst>
        </pc:spChg>
        <pc:spChg chg="add mod topLvl">
          <ac:chgData name="XuMingle" userId="6accb246-f179-42e5-8cc4-2c1a8de5b234" providerId="ADAL" clId="{0E601E55-D5AE-49BE-9A12-77034AC5D503}" dt="2022-11-29T04:16:47.623" v="7668" actId="164"/>
          <ac:spMkLst>
            <pc:docMk/>
            <pc:sldMk cId="3026645489" sldId="276"/>
            <ac:spMk id="58" creationId="{AEF28C16-F21B-2828-E20A-3A91B3DBF1A7}"/>
          </ac:spMkLst>
        </pc:spChg>
        <pc:grpChg chg="add del mod ord">
          <ac:chgData name="XuMingle" userId="6accb246-f179-42e5-8cc4-2c1a8de5b234" providerId="ADAL" clId="{0E601E55-D5AE-49BE-9A12-77034AC5D503}" dt="2022-11-29T04:16:23.551" v="7663" actId="165"/>
          <ac:grpSpMkLst>
            <pc:docMk/>
            <pc:sldMk cId="3026645489" sldId="276"/>
            <ac:grpSpMk id="44" creationId="{BC6C5836-BF55-42A5-6251-1631868C5A72}"/>
          </ac:grpSpMkLst>
        </pc:grpChg>
        <pc:grpChg chg="add mod">
          <ac:chgData name="XuMingle" userId="6accb246-f179-42e5-8cc4-2c1a8de5b234" providerId="ADAL" clId="{0E601E55-D5AE-49BE-9A12-77034AC5D503}" dt="2022-11-29T04:14:21.811" v="7631" actId="164"/>
          <ac:grpSpMkLst>
            <pc:docMk/>
            <pc:sldMk cId="3026645489" sldId="276"/>
            <ac:grpSpMk id="45" creationId="{10505D99-3CE8-5D42-2D62-FFDDACF98D3C}"/>
          </ac:grpSpMkLst>
        </pc:grpChg>
        <pc:grpChg chg="add del mod">
          <ac:chgData name="XuMingle" userId="6accb246-f179-42e5-8cc4-2c1a8de5b234" providerId="ADAL" clId="{0E601E55-D5AE-49BE-9A12-77034AC5D503}" dt="2022-11-29T04:15:31.857" v="7650" actId="478"/>
          <ac:grpSpMkLst>
            <pc:docMk/>
            <pc:sldMk cId="3026645489" sldId="276"/>
            <ac:grpSpMk id="46" creationId="{4C3F09FC-D5B6-6C05-3F71-D583B82CFDF8}"/>
          </ac:grpSpMkLst>
        </pc:grpChg>
        <pc:grpChg chg="add del mod">
          <ac:chgData name="XuMingle" userId="6accb246-f179-42e5-8cc4-2c1a8de5b234" providerId="ADAL" clId="{0E601E55-D5AE-49BE-9A12-77034AC5D503}" dt="2022-11-29T04:14:58.387" v="7637" actId="165"/>
          <ac:grpSpMkLst>
            <pc:docMk/>
            <pc:sldMk cId="3026645489" sldId="276"/>
            <ac:grpSpMk id="51" creationId="{D732A5A8-652B-B653-E936-E425F0167DFC}"/>
          </ac:grpSpMkLst>
        </pc:grpChg>
        <pc:grpChg chg="add del mod">
          <ac:chgData name="XuMingle" userId="6accb246-f179-42e5-8cc4-2c1a8de5b234" providerId="ADAL" clId="{0E601E55-D5AE-49BE-9A12-77034AC5D503}" dt="2022-11-29T04:15:28.867" v="7648" actId="164"/>
          <ac:grpSpMkLst>
            <pc:docMk/>
            <pc:sldMk cId="3026645489" sldId="276"/>
            <ac:grpSpMk id="56" creationId="{4E3800B4-0042-34AA-155F-4372BEB1F169}"/>
          </ac:grpSpMkLst>
        </pc:grpChg>
        <pc:grpChg chg="add mod">
          <ac:chgData name="XuMingle" userId="6accb246-f179-42e5-8cc4-2c1a8de5b234" providerId="ADAL" clId="{0E601E55-D5AE-49BE-9A12-77034AC5D503}" dt="2022-11-29T04:16:56.895" v="7672"/>
          <ac:grpSpMkLst>
            <pc:docMk/>
            <pc:sldMk cId="3026645489" sldId="276"/>
            <ac:grpSpMk id="59" creationId="{688CC7A2-858B-8814-62B5-BC51134E2E5C}"/>
          </ac:grpSpMkLst>
        </pc:grpChg>
        <pc:grpChg chg="add mod">
          <ac:chgData name="XuMingle" userId="6accb246-f179-42e5-8cc4-2c1a8de5b234" providerId="ADAL" clId="{0E601E55-D5AE-49BE-9A12-77034AC5D503}" dt="2022-11-29T04:16:47.623" v="7668" actId="164"/>
          <ac:grpSpMkLst>
            <pc:docMk/>
            <pc:sldMk cId="3026645489" sldId="276"/>
            <ac:grpSpMk id="60" creationId="{1334FB3F-025E-44D3-7E2E-B44BB746BABD}"/>
          </ac:grpSpMkLst>
        </pc:grpChg>
        <pc:grpChg chg="add mod">
          <ac:chgData name="XuMingle" userId="6accb246-f179-42e5-8cc4-2c1a8de5b234" providerId="ADAL" clId="{0E601E55-D5AE-49BE-9A12-77034AC5D503}" dt="2022-11-29T04:16:29.213" v="7664" actId="164"/>
          <ac:grpSpMkLst>
            <pc:docMk/>
            <pc:sldMk cId="3026645489" sldId="276"/>
            <ac:grpSpMk id="61" creationId="{C9C14C40-6865-B6C7-C115-DE5E6B5F0329}"/>
          </ac:grpSpMkLst>
        </pc:grpChg>
        <pc:grpChg chg="add mod">
          <ac:chgData name="XuMingle" userId="6accb246-f179-42e5-8cc4-2c1a8de5b234" providerId="ADAL" clId="{0E601E55-D5AE-49BE-9A12-77034AC5D503}" dt="2022-11-29T04:17:07.509" v="7674" actId="1076"/>
          <ac:grpSpMkLst>
            <pc:docMk/>
            <pc:sldMk cId="3026645489" sldId="276"/>
            <ac:grpSpMk id="62" creationId="{5B03DFBA-C09E-1970-5D2F-FFFD97576E5D}"/>
          </ac:grpSpMkLst>
        </pc:grp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5" creationId="{E553C9D8-4F2C-FA99-0F10-B1E0459C245C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6" creationId="{F04AF8D8-B2E4-83EF-7B3B-42C4E6D8F956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7" creationId="{D9EC59A8-060D-D661-32D9-AE55BDDBAA9B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9" creationId="{5B2DC399-FCEE-EC98-4B7D-84B92664B31E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0" creationId="{D36C0941-8587-1AC7-A70D-32044DCA25AD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2" creationId="{9BB04180-94F7-9303-E686-FF7108A36332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3" creationId="{1AFC506A-5AC5-8903-DA6A-C22C6C066933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4" creationId="{1E6691C6-85F0-B84E-4CDF-AE48969085A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5" creationId="{43AC7E2A-829B-9131-3A83-288D9963F491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8" creationId="{F496F3C9-3B98-F8B5-2714-3CAEAD726E0A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9" creationId="{EF3E93A7-21BC-334C-FBF4-5C8CA25B4D8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20" creationId="{9BEAB80E-E975-0ABB-4AB1-BF08FF65D1B2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1" creationId="{8E47FF0D-6CC0-BC4C-2A6E-433DCE67CC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2" creationId="{7CC1E522-D30E-B530-B02A-D26B3250278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3" creationId="{73C48F18-D06A-3A4A-9848-76D3D64CDE6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6" creationId="{9037D489-D7B8-6EC5-0A08-D98C2F2C46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7" creationId="{4E47AA33-40C0-AE37-D19C-38FF7CAF09CB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8" creationId="{D84021DA-DDA5-A281-C8A2-97CC224DAE81}"/>
          </ac:picMkLst>
        </pc:picChg>
        <pc:picChg chg="add del mod topLvl modCrop">
          <ac:chgData name="XuMingle" userId="6accb246-f179-42e5-8cc4-2c1a8de5b234" providerId="ADAL" clId="{0E601E55-D5AE-49BE-9A12-77034AC5D503}" dt="2022-11-29T04:16:29.213" v="7664" actId="164"/>
          <ac:picMkLst>
            <pc:docMk/>
            <pc:sldMk cId="3026645489" sldId="276"/>
            <ac:picMk id="40" creationId="{A60E6945-107E-AD1B-3A8D-09E056319F83}"/>
          </ac:picMkLst>
        </pc:picChg>
        <pc:picChg chg="add mod modCrop">
          <ac:chgData name="XuMingle" userId="6accb246-f179-42e5-8cc4-2c1a8de5b234" providerId="ADAL" clId="{0E601E55-D5AE-49BE-9A12-77034AC5D503}" dt="2022-11-29T04:16:15.535" v="7662" actId="164"/>
          <ac:picMkLst>
            <pc:docMk/>
            <pc:sldMk cId="3026645489" sldId="276"/>
            <ac:picMk id="42" creationId="{F9938F76-4EA4-A452-7750-28908E852E87}"/>
          </ac:picMkLst>
        </pc:picChg>
        <pc:picChg chg="add del mod">
          <ac:chgData name="XuMingle" userId="6accb246-f179-42e5-8cc4-2c1a8de5b234" providerId="ADAL" clId="{0E601E55-D5AE-49BE-9A12-77034AC5D503}" dt="2022-11-29T04:15:25.628" v="7646" actId="478"/>
          <ac:picMkLst>
            <pc:docMk/>
            <pc:sldMk cId="3026645489" sldId="276"/>
            <ac:picMk id="50" creationId="{3AA96A2C-A0DA-936D-513F-6D1F54DC9197}"/>
          </ac:picMkLst>
        </pc:picChg>
        <pc:picChg chg="del mod topLvl">
          <ac:chgData name="XuMingle" userId="6accb246-f179-42e5-8cc4-2c1a8de5b234" providerId="ADAL" clId="{0E601E55-D5AE-49BE-9A12-77034AC5D503}" dt="2022-11-29T04:15:30.783" v="7649" actId="478"/>
          <ac:picMkLst>
            <pc:docMk/>
            <pc:sldMk cId="3026645489" sldId="276"/>
            <ac:picMk id="55" creationId="{9BEB4854-8E3B-0D63-FDB0-62AB3D5A8C84}"/>
          </ac:picMkLst>
        </pc:picChg>
      </pc:sldChg>
      <pc:sldChg chg="addSp modSp add mod">
        <pc:chgData name="XuMingle" userId="6accb246-f179-42e5-8cc4-2c1a8de5b234" providerId="ADAL" clId="{0E601E55-D5AE-49BE-9A12-77034AC5D503}" dt="2022-11-29T04:51:06.117" v="8266" actId="14100"/>
        <pc:sldMkLst>
          <pc:docMk/>
          <pc:sldMk cId="1138948444" sldId="277"/>
        </pc:sldMkLst>
        <pc:spChg chg="mod">
          <ac:chgData name="XuMingle" userId="6accb246-f179-42e5-8cc4-2c1a8de5b234" providerId="ADAL" clId="{0E601E55-D5AE-49BE-9A12-77034AC5D503}" dt="2022-11-29T04:45:56.972" v="8230" actId="14100"/>
          <ac:spMkLst>
            <pc:docMk/>
            <pc:sldMk cId="1138948444" sldId="277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2:06.058" v="7821" actId="20577"/>
          <ac:spMkLst>
            <pc:docMk/>
            <pc:sldMk cId="1138948444" sldId="277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50:56.089" v="8263" actId="14100"/>
          <ac:picMkLst>
            <pc:docMk/>
            <pc:sldMk cId="1138948444" sldId="277"/>
            <ac:picMk id="5" creationId="{450E040F-BC1E-C939-6BAB-861D0B271206}"/>
          </ac:picMkLst>
        </pc:picChg>
        <pc:picChg chg="add mod">
          <ac:chgData name="XuMingle" userId="6accb246-f179-42e5-8cc4-2c1a8de5b234" providerId="ADAL" clId="{0E601E55-D5AE-49BE-9A12-77034AC5D503}" dt="2022-11-29T04:50:51.897" v="8262" actId="14100"/>
          <ac:picMkLst>
            <pc:docMk/>
            <pc:sldMk cId="1138948444" sldId="277"/>
            <ac:picMk id="6" creationId="{8EA50DAE-A7EF-70AE-ECE8-FF2DFE5489EE}"/>
          </ac:picMkLst>
        </pc:picChg>
        <pc:picChg chg="add mod">
          <ac:chgData name="XuMingle" userId="6accb246-f179-42e5-8cc4-2c1a8de5b234" providerId="ADAL" clId="{0E601E55-D5AE-49BE-9A12-77034AC5D503}" dt="2022-11-29T04:51:06.117" v="8266" actId="14100"/>
          <ac:picMkLst>
            <pc:docMk/>
            <pc:sldMk cId="1138948444" sldId="277"/>
            <ac:picMk id="2050" creationId="{99942978-8133-F688-8F5A-00BE75A10AC9}"/>
          </ac:picMkLst>
        </pc:picChg>
      </pc:sldChg>
      <pc:sldChg chg="delSp modSp new del mod">
        <pc:chgData name="XuMingle" userId="6accb246-f179-42e5-8cc4-2c1a8de5b234" providerId="ADAL" clId="{0E601E55-D5AE-49BE-9A12-77034AC5D503}" dt="2022-11-29T04:43:25.510" v="8192" actId="47"/>
        <pc:sldMkLst>
          <pc:docMk/>
          <pc:sldMk cId="2729792702" sldId="278"/>
        </pc:sldMkLst>
        <pc:spChg chg="del">
          <ac:chgData name="XuMingle" userId="6accb246-f179-42e5-8cc4-2c1a8de5b234" providerId="ADAL" clId="{0E601E55-D5AE-49BE-9A12-77034AC5D503}" dt="2022-11-29T04:36:02.245" v="7905" actId="478"/>
          <ac:spMkLst>
            <pc:docMk/>
            <pc:sldMk cId="2729792702" sldId="278"/>
            <ac:spMk id="2" creationId="{7B1AAAB4-A6AE-657F-3F93-12AA223CD4E6}"/>
          </ac:spMkLst>
        </pc:spChg>
        <pc:spChg chg="mod">
          <ac:chgData name="XuMingle" userId="6accb246-f179-42e5-8cc4-2c1a8de5b234" providerId="ADAL" clId="{0E601E55-D5AE-49BE-9A12-77034AC5D503}" dt="2022-11-29T04:36:22.740" v="7945" actId="20577"/>
          <ac:spMkLst>
            <pc:docMk/>
            <pc:sldMk cId="2729792702" sldId="278"/>
            <ac:spMk id="4" creationId="{646563AA-05C4-27A1-598C-768DB80E258D}"/>
          </ac:spMkLst>
        </pc:spChg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963996778" sldId="307"/>
        </pc:sldMkLst>
      </pc:sldChg>
      <pc:sldChg chg="del">
        <pc:chgData name="XuMingle" userId="6accb246-f179-42e5-8cc4-2c1a8de5b234" providerId="ADAL" clId="{0E601E55-D5AE-49BE-9A12-77034AC5D503}" dt="2022-11-28T07:16:47.211" v="4" actId="47"/>
        <pc:sldMkLst>
          <pc:docMk/>
          <pc:sldMk cId="3270707634" sldId="311"/>
        </pc:sldMkLst>
      </pc:sldChg>
      <pc:sldChg chg="del">
        <pc:chgData name="XuMingle" userId="6accb246-f179-42e5-8cc4-2c1a8de5b234" providerId="ADAL" clId="{0E601E55-D5AE-49BE-9A12-77034AC5D503}" dt="2022-11-28T07:16:47.318" v="6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0E601E55-D5AE-49BE-9A12-77034AC5D503}" dt="2022-11-28T07:16:47.408" v="8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0E601E55-D5AE-49BE-9A12-77034AC5D503}" dt="2022-11-28T07:16:47.461" v="9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0E601E55-D5AE-49BE-9A12-77034AC5D503}" dt="2022-11-28T07:16:47.262" v="5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0E601E55-D5AE-49BE-9A12-77034AC5D503}" dt="2022-11-28T07:16:47.362" v="7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0E601E55-D5AE-49BE-9A12-77034AC5D503}" dt="2022-11-28T07:16:47.515" v="10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0E601E55-D5AE-49BE-9A12-77034AC5D503}" dt="2022-11-28T07:16:47.925" v="18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0E601E55-D5AE-49BE-9A12-77034AC5D503}" dt="2022-11-28T07:16:47.560" v="11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0E601E55-D5AE-49BE-9A12-77034AC5D503}" dt="2022-11-28T07:16:47.720" v="14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0E601E55-D5AE-49BE-9A12-77034AC5D503}" dt="2022-11-28T07:16:47.613" v="1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0E601E55-D5AE-49BE-9A12-77034AC5D503}" dt="2022-11-28T07:16:47.667" v="13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0E601E55-D5AE-49BE-9A12-77034AC5D503}" dt="2022-11-28T07:16:47.763" v="15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0E601E55-D5AE-49BE-9A12-77034AC5D503}" dt="2022-11-28T07:16:47.807" v="16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0E601E55-D5AE-49BE-9A12-77034AC5D503}" dt="2022-11-28T07:16:46.398" v="1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0E601E55-D5AE-49BE-9A12-77034AC5D503}" dt="2022-11-28T07:16:47.874" v="17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0E601E55-D5AE-49BE-9A12-77034AC5D503}" dt="2022-11-28T07:16:49.547" v="38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11008628" sldId="333"/>
        </pc:sldMkLst>
      </pc:sldChg>
      <pc:sldChg chg="del">
        <pc:chgData name="XuMingle" userId="6accb246-f179-42e5-8cc4-2c1a8de5b234" providerId="ADAL" clId="{0E601E55-D5AE-49BE-9A12-77034AC5D503}" dt="2022-11-28T07:16:49.599" v="39" actId="47"/>
        <pc:sldMkLst>
          <pc:docMk/>
          <pc:sldMk cId="1397854221" sldId="334"/>
        </pc:sldMkLst>
      </pc:sldChg>
      <pc:sldChg chg="del">
        <pc:chgData name="XuMingle" userId="6accb246-f179-42e5-8cc4-2c1a8de5b234" providerId="ADAL" clId="{0E601E55-D5AE-49BE-9A12-77034AC5D503}" dt="2022-11-28T07:16:48.134" v="21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0E601E55-D5AE-49BE-9A12-77034AC5D503}" dt="2022-11-28T07:16:48.036" v="20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0E601E55-D5AE-49BE-9A12-77034AC5D503}" dt="2022-11-28T07:16:47.975" v="19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0E601E55-D5AE-49BE-9A12-77034AC5D503}" dt="2022-11-28T07:16:48.451" v="23" actId="47"/>
        <pc:sldMkLst>
          <pc:docMk/>
          <pc:sldMk cId="2702111887" sldId="340"/>
        </pc:sldMkLst>
      </pc:sldChg>
      <pc:sldChg chg="del">
        <pc:chgData name="XuMingle" userId="6accb246-f179-42e5-8cc4-2c1a8de5b234" providerId="ADAL" clId="{0E601E55-D5AE-49BE-9A12-77034AC5D503}" dt="2022-11-28T07:16:48.701" v="26" actId="47"/>
        <pc:sldMkLst>
          <pc:docMk/>
          <pc:sldMk cId="2399014492" sldId="341"/>
        </pc:sldMkLst>
      </pc:sldChg>
      <pc:sldChg chg="del">
        <pc:chgData name="XuMingle" userId="6accb246-f179-42e5-8cc4-2c1a8de5b234" providerId="ADAL" clId="{0E601E55-D5AE-49BE-9A12-77034AC5D503}" dt="2022-11-28T07:16:48.624" v="25" actId="47"/>
        <pc:sldMkLst>
          <pc:docMk/>
          <pc:sldMk cId="2426047171" sldId="342"/>
        </pc:sldMkLst>
      </pc:sldChg>
      <pc:sldChg chg="del">
        <pc:chgData name="XuMingle" userId="6accb246-f179-42e5-8cc4-2c1a8de5b234" providerId="ADAL" clId="{0E601E55-D5AE-49BE-9A12-77034AC5D503}" dt="2022-11-28T07:16:48.526" v="24" actId="47"/>
        <pc:sldMkLst>
          <pc:docMk/>
          <pc:sldMk cId="987304207" sldId="343"/>
        </pc:sldMkLst>
      </pc:sldChg>
      <pc:sldChg chg="del">
        <pc:chgData name="XuMingle" userId="6accb246-f179-42e5-8cc4-2c1a8de5b234" providerId="ADAL" clId="{0E601E55-D5AE-49BE-9A12-77034AC5D503}" dt="2022-11-28T07:16:48.752" v="27" actId="47"/>
        <pc:sldMkLst>
          <pc:docMk/>
          <pc:sldMk cId="878714524" sldId="344"/>
        </pc:sldMkLst>
      </pc:sldChg>
      <pc:sldChg chg="del">
        <pc:chgData name="XuMingle" userId="6accb246-f179-42e5-8cc4-2c1a8de5b234" providerId="ADAL" clId="{0E601E55-D5AE-49BE-9A12-77034AC5D503}" dt="2022-11-28T07:16:48.872" v="29" actId="47"/>
        <pc:sldMkLst>
          <pc:docMk/>
          <pc:sldMk cId="4197187181" sldId="345"/>
        </pc:sldMkLst>
      </pc:sldChg>
      <pc:sldChg chg="del">
        <pc:chgData name="XuMingle" userId="6accb246-f179-42e5-8cc4-2c1a8de5b234" providerId="ADAL" clId="{0E601E55-D5AE-49BE-9A12-77034AC5D503}" dt="2022-11-28T07:16:49.094" v="30" actId="47"/>
        <pc:sldMkLst>
          <pc:docMk/>
          <pc:sldMk cId="1032305989" sldId="346"/>
        </pc:sldMkLst>
      </pc:sldChg>
      <pc:sldChg chg="del">
        <pc:chgData name="XuMingle" userId="6accb246-f179-42e5-8cc4-2c1a8de5b234" providerId="ADAL" clId="{0E601E55-D5AE-49BE-9A12-77034AC5D503}" dt="2022-11-28T07:16:49.191" v="31" actId="47"/>
        <pc:sldMkLst>
          <pc:docMk/>
          <pc:sldMk cId="2873383622" sldId="347"/>
        </pc:sldMkLst>
      </pc:sldChg>
      <pc:sldChg chg="del">
        <pc:chgData name="XuMingle" userId="6accb246-f179-42e5-8cc4-2c1a8de5b234" providerId="ADAL" clId="{0E601E55-D5AE-49BE-9A12-77034AC5D503}" dt="2022-11-28T07:16:49.298" v="3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0E601E55-D5AE-49BE-9A12-77034AC5D503}" dt="2022-11-28T07:16:49.343" v="33" actId="47"/>
        <pc:sldMkLst>
          <pc:docMk/>
          <pc:sldMk cId="3781343517" sldId="350"/>
        </pc:sldMkLst>
      </pc:sldChg>
      <pc:sldChg chg="del">
        <pc:chgData name="XuMingle" userId="6accb246-f179-42e5-8cc4-2c1a8de5b234" providerId="ADAL" clId="{0E601E55-D5AE-49BE-9A12-77034AC5D503}" dt="2022-11-28T07:16:49.382" v="34" actId="47"/>
        <pc:sldMkLst>
          <pc:docMk/>
          <pc:sldMk cId="3167019417" sldId="351"/>
        </pc:sldMkLst>
      </pc:sldChg>
      <pc:sldChg chg="del">
        <pc:chgData name="XuMingle" userId="6accb246-f179-42e5-8cc4-2c1a8de5b234" providerId="ADAL" clId="{0E601E55-D5AE-49BE-9A12-77034AC5D503}" dt="2022-11-28T07:16:49.422" v="35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0E601E55-D5AE-49BE-9A12-77034AC5D503}" dt="2022-11-28T07:16:49.460" v="36" actId="47"/>
        <pc:sldMkLst>
          <pc:docMk/>
          <pc:sldMk cId="200928667" sldId="353"/>
        </pc:sldMkLst>
      </pc:sldChg>
      <pc:sldChg chg="del">
        <pc:chgData name="XuMingle" userId="6accb246-f179-42e5-8cc4-2c1a8de5b234" providerId="ADAL" clId="{0E601E55-D5AE-49BE-9A12-77034AC5D503}" dt="2022-11-28T07:16:49.502" v="37" actId="47"/>
        <pc:sldMkLst>
          <pc:docMk/>
          <pc:sldMk cId="3584283917" sldId="354"/>
        </pc:sldMkLst>
      </pc:sldChg>
      <pc:sldChg chg="del">
        <pc:chgData name="XuMingle" userId="6accb246-f179-42e5-8cc4-2c1a8de5b234" providerId="ADAL" clId="{0E601E55-D5AE-49BE-9A12-77034AC5D503}" dt="2022-11-28T07:16:50.454" v="40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0E601E55-D5AE-49BE-9A12-77034AC5D503}" dt="2022-11-28T07:16:50.525" v="41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0E601E55-D5AE-49BE-9A12-77034AC5D503}" dt="2022-11-28T07:16:50.593" v="4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90339632" sldId="36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078190044" sldId="36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0E601E55-D5AE-49BE-9A12-77034AC5D503}" dt="2022-11-28T07:16:46.263" v="0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0E601E55-D5AE-49BE-9A12-77034AC5D503}" dt="2022-11-28T07:16:48.256" v="2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0E601E55-D5AE-49BE-9A12-77034AC5D503}" dt="2022-11-28T07:16:48.794" v="28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0E601E55-D5AE-49BE-9A12-77034AC5D503}" dt="2022-11-28T07:16:46.586" v="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0E601E55-D5AE-49BE-9A12-77034AC5D503}" dt="2022-11-28T07:16:47.133" v="3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479134105" sldId="399"/>
        </pc:sldMkLst>
      </pc:sldChg>
    </pc:docChg>
  </pc:docChgLst>
  <pc:docChgLst>
    <pc:chgData name="XuMingle" userId="6accb246-f179-42e5-8cc4-2c1a8de5b234" providerId="ADAL" clId="{9291BA73-CEAC-4D9B-B810-F489E796CD15}"/>
    <pc:docChg chg="undo custSel addSld delSld delSection modSection">
      <pc:chgData name="XuMingle" userId="6accb246-f179-42e5-8cc4-2c1a8de5b234" providerId="ADAL" clId="{9291BA73-CEAC-4D9B-B810-F489E796CD15}" dt="2022-11-30T01:36:33.442" v="23" actId="17853"/>
      <pc:docMkLst>
        <pc:docMk/>
      </pc:docMkLst>
      <pc:sldChg chg="new del">
        <pc:chgData name="XuMingle" userId="6accb246-f179-42e5-8cc4-2c1a8de5b234" providerId="ADAL" clId="{9291BA73-CEAC-4D9B-B810-F489E796CD15}" dt="2022-11-30T01:36:17.962" v="21" actId="680"/>
        <pc:sldMkLst>
          <pc:docMk/>
          <pc:sldMk cId="936920631" sldId="256"/>
        </pc:sldMkLst>
      </pc:sldChg>
      <pc:sldChg chg="add del">
        <pc:chgData name="XuMingle" userId="6accb246-f179-42e5-8cc4-2c1a8de5b234" providerId="ADAL" clId="{9291BA73-CEAC-4D9B-B810-F489E796CD15}" dt="2022-11-30T01:36:18.400" v="22" actId="47"/>
        <pc:sldMkLst>
          <pc:docMk/>
          <pc:sldMk cId="2558930132" sldId="256"/>
        </pc:sldMkLst>
      </pc:sldChg>
      <pc:sldChg chg="new del">
        <pc:chgData name="XuMingle" userId="6accb246-f179-42e5-8cc4-2c1a8de5b234" providerId="ADAL" clId="{9291BA73-CEAC-4D9B-B810-F489E796CD15}" dt="2022-11-30T01:36:15.620" v="19" actId="680"/>
        <pc:sldMkLst>
          <pc:docMk/>
          <pc:sldMk cId="2774037211" sldId="256"/>
        </pc:sldMkLst>
      </pc:sldChg>
      <pc:sldChg chg="del">
        <pc:chgData name="XuMingle" userId="6accb246-f179-42e5-8cc4-2c1a8de5b234" providerId="ADAL" clId="{9291BA73-CEAC-4D9B-B810-F489E796CD15}" dt="2022-11-30T01:36:02.601" v="2" actId="47"/>
        <pc:sldMkLst>
          <pc:docMk/>
          <pc:sldMk cId="3401848262" sldId="258"/>
        </pc:sldMkLst>
      </pc:sldChg>
      <pc:sldChg chg="del">
        <pc:chgData name="XuMingle" userId="6accb246-f179-42e5-8cc4-2c1a8de5b234" providerId="ADAL" clId="{9291BA73-CEAC-4D9B-B810-F489E796CD15}" dt="2022-11-30T01:36:02.535" v="1" actId="47"/>
        <pc:sldMkLst>
          <pc:docMk/>
          <pc:sldMk cId="4289646740" sldId="259"/>
        </pc:sldMkLst>
      </pc:sldChg>
      <pc:sldChg chg="del">
        <pc:chgData name="XuMingle" userId="6accb246-f179-42e5-8cc4-2c1a8de5b234" providerId="ADAL" clId="{9291BA73-CEAC-4D9B-B810-F489E796CD15}" dt="2022-11-30T01:36:02.652" v="3" actId="47"/>
        <pc:sldMkLst>
          <pc:docMk/>
          <pc:sldMk cId="3355501188" sldId="260"/>
        </pc:sldMkLst>
      </pc:sldChg>
      <pc:sldChg chg="del">
        <pc:chgData name="XuMingle" userId="6accb246-f179-42e5-8cc4-2c1a8de5b234" providerId="ADAL" clId="{9291BA73-CEAC-4D9B-B810-F489E796CD15}" dt="2022-11-30T01:36:02.700" v="4" actId="47"/>
        <pc:sldMkLst>
          <pc:docMk/>
          <pc:sldMk cId="1588436497" sldId="261"/>
        </pc:sldMkLst>
      </pc:sldChg>
      <pc:sldChg chg="del">
        <pc:chgData name="XuMingle" userId="6accb246-f179-42e5-8cc4-2c1a8de5b234" providerId="ADAL" clId="{9291BA73-CEAC-4D9B-B810-F489E796CD15}" dt="2022-11-30T01:36:05.193" v="10" actId="47"/>
        <pc:sldMkLst>
          <pc:docMk/>
          <pc:sldMk cId="1414580034" sldId="262"/>
        </pc:sldMkLst>
      </pc:sldChg>
      <pc:sldChg chg="del">
        <pc:chgData name="XuMingle" userId="6accb246-f179-42e5-8cc4-2c1a8de5b234" providerId="ADAL" clId="{9291BA73-CEAC-4D9B-B810-F489E796CD15}" dt="2022-11-30T01:36:05.262" v="11" actId="47"/>
        <pc:sldMkLst>
          <pc:docMk/>
          <pc:sldMk cId="300201312" sldId="264"/>
        </pc:sldMkLst>
      </pc:sldChg>
      <pc:sldChg chg="del">
        <pc:chgData name="XuMingle" userId="6accb246-f179-42e5-8cc4-2c1a8de5b234" providerId="ADAL" clId="{9291BA73-CEAC-4D9B-B810-F489E796CD15}" dt="2022-11-30T01:36:02.963" v="6" actId="47"/>
        <pc:sldMkLst>
          <pc:docMk/>
          <pc:sldMk cId="1564498935" sldId="266"/>
        </pc:sldMkLst>
      </pc:sldChg>
      <pc:sldChg chg="del">
        <pc:chgData name="XuMingle" userId="6accb246-f179-42e5-8cc4-2c1a8de5b234" providerId="ADAL" clId="{9291BA73-CEAC-4D9B-B810-F489E796CD15}" dt="2022-11-30T01:36:02.876" v="5" actId="47"/>
        <pc:sldMkLst>
          <pc:docMk/>
          <pc:sldMk cId="324104974" sldId="267"/>
        </pc:sldMkLst>
      </pc:sldChg>
      <pc:sldChg chg="del">
        <pc:chgData name="XuMingle" userId="6accb246-f179-42e5-8cc4-2c1a8de5b234" providerId="ADAL" clId="{9291BA73-CEAC-4D9B-B810-F489E796CD15}" dt="2022-11-30T01:36:05.898" v="15" actId="47"/>
        <pc:sldMkLst>
          <pc:docMk/>
          <pc:sldMk cId="33884798" sldId="268"/>
        </pc:sldMkLst>
      </pc:sldChg>
      <pc:sldChg chg="del">
        <pc:chgData name="XuMingle" userId="6accb246-f179-42e5-8cc4-2c1a8de5b234" providerId="ADAL" clId="{9291BA73-CEAC-4D9B-B810-F489E796CD15}" dt="2022-11-30T01:36:02.458" v="0" actId="47"/>
        <pc:sldMkLst>
          <pc:docMk/>
          <pc:sldMk cId="2782038630" sldId="269"/>
        </pc:sldMkLst>
      </pc:sldChg>
      <pc:sldChg chg="del">
        <pc:chgData name="XuMingle" userId="6accb246-f179-42e5-8cc4-2c1a8de5b234" providerId="ADAL" clId="{9291BA73-CEAC-4D9B-B810-F489E796CD15}" dt="2022-11-30T01:36:03.814" v="7" actId="47"/>
        <pc:sldMkLst>
          <pc:docMk/>
          <pc:sldMk cId="3808574737" sldId="270"/>
        </pc:sldMkLst>
      </pc:sldChg>
      <pc:sldChg chg="del">
        <pc:chgData name="XuMingle" userId="6accb246-f179-42e5-8cc4-2c1a8de5b234" providerId="ADAL" clId="{9291BA73-CEAC-4D9B-B810-F489E796CD15}" dt="2022-11-30T01:36:04.030" v="9" actId="47"/>
        <pc:sldMkLst>
          <pc:docMk/>
          <pc:sldMk cId="2134807476" sldId="271"/>
        </pc:sldMkLst>
      </pc:sldChg>
      <pc:sldChg chg="del">
        <pc:chgData name="XuMingle" userId="6accb246-f179-42e5-8cc4-2c1a8de5b234" providerId="ADAL" clId="{9291BA73-CEAC-4D9B-B810-F489E796CD15}" dt="2022-11-30T01:36:03.885" v="8" actId="47"/>
        <pc:sldMkLst>
          <pc:docMk/>
          <pc:sldMk cId="4115010960" sldId="272"/>
        </pc:sldMkLst>
      </pc:sldChg>
      <pc:sldChg chg="del">
        <pc:chgData name="XuMingle" userId="6accb246-f179-42e5-8cc4-2c1a8de5b234" providerId="ADAL" clId="{9291BA73-CEAC-4D9B-B810-F489E796CD15}" dt="2022-11-30T01:36:05.506" v="13" actId="47"/>
        <pc:sldMkLst>
          <pc:docMk/>
          <pc:sldMk cId="3773908884" sldId="274"/>
        </pc:sldMkLst>
      </pc:sldChg>
      <pc:sldChg chg="del">
        <pc:chgData name="XuMingle" userId="6accb246-f179-42e5-8cc4-2c1a8de5b234" providerId="ADAL" clId="{9291BA73-CEAC-4D9B-B810-F489E796CD15}" dt="2022-11-30T01:36:05.317" v="12" actId="47"/>
        <pc:sldMkLst>
          <pc:docMk/>
          <pc:sldMk cId="182292710" sldId="275"/>
        </pc:sldMkLst>
      </pc:sldChg>
      <pc:sldChg chg="del">
        <pc:chgData name="XuMingle" userId="6accb246-f179-42e5-8cc4-2c1a8de5b234" providerId="ADAL" clId="{9291BA73-CEAC-4D9B-B810-F489E796CD15}" dt="2022-11-30T01:36:05.689" v="14" actId="47"/>
        <pc:sldMkLst>
          <pc:docMk/>
          <pc:sldMk cId="3026645489" sldId="276"/>
        </pc:sldMkLst>
      </pc:sldChg>
      <pc:sldChg chg="del">
        <pc:chgData name="XuMingle" userId="6accb246-f179-42e5-8cc4-2c1a8de5b234" providerId="ADAL" clId="{9291BA73-CEAC-4D9B-B810-F489E796CD15}" dt="2022-11-30T01:36:06.460" v="16" actId="47"/>
        <pc:sldMkLst>
          <pc:docMk/>
          <pc:sldMk cId="1138948444" sldId="277"/>
        </pc:sldMkLst>
      </pc:sldChg>
    </pc:docChg>
  </pc:docChgLst>
  <pc:docChgLst>
    <pc:chgData name="XuMingle" userId="6accb246-f179-42e5-8cc4-2c1a8de5b234" providerId="ADAL" clId="{79A30824-6AE6-4811-B420-EA8008BFCA0B}"/>
    <pc:docChg chg="undo custSel addSld delSld modSld sldOrd addSection delSection modSection">
      <pc:chgData name="XuMingle" userId="6accb246-f179-42e5-8cc4-2c1a8de5b234" providerId="ADAL" clId="{79A30824-6AE6-4811-B420-EA8008BFCA0B}" dt="2023-06-14T05:39:08.135" v="622"/>
      <pc:docMkLst>
        <pc:docMk/>
      </pc:docMkLst>
      <pc:sldChg chg="delSp modSp mod">
        <pc:chgData name="XuMingle" userId="6accb246-f179-42e5-8cc4-2c1a8de5b234" providerId="ADAL" clId="{79A30824-6AE6-4811-B420-EA8008BFCA0B}" dt="2023-06-14T04:18:37.474" v="127" actId="12788"/>
        <pc:sldMkLst>
          <pc:docMk/>
          <pc:sldMk cId="3386358403" sldId="262"/>
        </pc:sldMkLst>
        <pc:picChg chg="del">
          <ac:chgData name="XuMingle" userId="6accb246-f179-42e5-8cc4-2c1a8de5b234" providerId="ADAL" clId="{79A30824-6AE6-4811-B420-EA8008BFCA0B}" dt="2023-06-14T04:18:34.743" v="126" actId="478"/>
          <ac:picMkLst>
            <pc:docMk/>
            <pc:sldMk cId="3386358403" sldId="262"/>
            <ac:picMk id="7" creationId="{BB977CE6-B9EC-682D-4673-380D27F5A9D8}"/>
          </ac:picMkLst>
        </pc:picChg>
        <pc:picChg chg="mod">
          <ac:chgData name="XuMingle" userId="6accb246-f179-42e5-8cc4-2c1a8de5b234" providerId="ADAL" clId="{79A30824-6AE6-4811-B420-EA8008BFCA0B}" dt="2023-06-14T04:18:37.474" v="127" actId="12788"/>
          <ac:picMkLst>
            <pc:docMk/>
            <pc:sldMk cId="3386358403" sldId="262"/>
            <ac:picMk id="9" creationId="{F699ABF9-9073-FF76-47EA-DC7FC1920CCA}"/>
          </ac:picMkLst>
        </pc:picChg>
      </pc:sldChg>
      <pc:sldChg chg="addSp delSp modSp mod">
        <pc:chgData name="XuMingle" userId="6accb246-f179-42e5-8cc4-2c1a8de5b234" providerId="ADAL" clId="{79A30824-6AE6-4811-B420-EA8008BFCA0B}" dt="2023-06-14T04:19:22.289" v="133" actId="1076"/>
        <pc:sldMkLst>
          <pc:docMk/>
          <pc:sldMk cId="3079259185" sldId="264"/>
        </pc:sldMkLst>
        <pc:spChg chg="mod">
          <ac:chgData name="XuMingle" userId="6accb246-f179-42e5-8cc4-2c1a8de5b234" providerId="ADAL" clId="{79A30824-6AE6-4811-B420-EA8008BFCA0B}" dt="2023-06-14T04:19:22.289" v="133" actId="1076"/>
          <ac:spMkLst>
            <pc:docMk/>
            <pc:sldMk cId="3079259185" sldId="264"/>
            <ac:spMk id="9" creationId="{79AFB2BD-C66E-F409-A0C3-A7FD28FB0AFE}"/>
          </ac:spMkLst>
        </pc:spChg>
        <pc:spChg chg="mod">
          <ac:chgData name="XuMingle" userId="6accb246-f179-42e5-8cc4-2c1a8de5b234" providerId="ADAL" clId="{79A30824-6AE6-4811-B420-EA8008BFCA0B}" dt="2023-06-14T04:19:22.289" v="133" actId="1076"/>
          <ac:spMkLst>
            <pc:docMk/>
            <pc:sldMk cId="3079259185" sldId="264"/>
            <ac:spMk id="12" creationId="{EBFD9119-4E38-3956-714B-B0FB4631017F}"/>
          </ac:spMkLst>
        </pc:spChg>
        <pc:spChg chg="mod">
          <ac:chgData name="XuMingle" userId="6accb246-f179-42e5-8cc4-2c1a8de5b234" providerId="ADAL" clId="{79A30824-6AE6-4811-B420-EA8008BFCA0B}" dt="2023-06-14T04:19:22.289" v="133" actId="1076"/>
          <ac:spMkLst>
            <pc:docMk/>
            <pc:sldMk cId="3079259185" sldId="264"/>
            <ac:spMk id="17" creationId="{DED40D94-F199-4D9D-3E06-1A6B57D7A308}"/>
          </ac:spMkLst>
        </pc:spChg>
        <pc:spChg chg="mod">
          <ac:chgData name="XuMingle" userId="6accb246-f179-42e5-8cc4-2c1a8de5b234" providerId="ADAL" clId="{79A30824-6AE6-4811-B420-EA8008BFCA0B}" dt="2023-06-14T04:19:22.289" v="133" actId="1076"/>
          <ac:spMkLst>
            <pc:docMk/>
            <pc:sldMk cId="3079259185" sldId="264"/>
            <ac:spMk id="18" creationId="{0BFDD7AA-1516-21B9-0C36-EE6E1DA0DFA3}"/>
          </ac:spMkLst>
        </pc:spChg>
        <pc:spChg chg="mod">
          <ac:chgData name="XuMingle" userId="6accb246-f179-42e5-8cc4-2c1a8de5b234" providerId="ADAL" clId="{79A30824-6AE6-4811-B420-EA8008BFCA0B}" dt="2023-06-14T04:19:22.289" v="133" actId="1076"/>
          <ac:spMkLst>
            <pc:docMk/>
            <pc:sldMk cId="3079259185" sldId="264"/>
            <ac:spMk id="25" creationId="{28FA4D67-584E-0E6D-69F2-4EA7205F67A7}"/>
          </ac:spMkLst>
        </pc:spChg>
        <pc:spChg chg="mod">
          <ac:chgData name="XuMingle" userId="6accb246-f179-42e5-8cc4-2c1a8de5b234" providerId="ADAL" clId="{79A30824-6AE6-4811-B420-EA8008BFCA0B}" dt="2023-06-14T04:19:22.289" v="133" actId="1076"/>
          <ac:spMkLst>
            <pc:docMk/>
            <pc:sldMk cId="3079259185" sldId="264"/>
            <ac:spMk id="26" creationId="{3DDE5297-1C6B-539C-329C-811063DE92F2}"/>
          </ac:spMkLst>
        </pc:spChg>
        <pc:spChg chg="add del mod">
          <ac:chgData name="XuMingle" userId="6accb246-f179-42e5-8cc4-2c1a8de5b234" providerId="ADAL" clId="{79A30824-6AE6-4811-B420-EA8008BFCA0B}" dt="2023-06-14T04:19:20.857" v="132"/>
          <ac:spMkLst>
            <pc:docMk/>
            <pc:sldMk cId="3079259185" sldId="264"/>
            <ac:spMk id="36" creationId="{137A69DA-2BE5-3AB0-27DD-A677E0701AB9}"/>
          </ac:spMkLst>
        </pc:spChg>
        <pc:spChg chg="mod">
          <ac:chgData name="XuMingle" userId="6accb246-f179-42e5-8cc4-2c1a8de5b234" providerId="ADAL" clId="{79A30824-6AE6-4811-B420-EA8008BFCA0B}" dt="2023-06-14T04:19:22.289" v="133" actId="1076"/>
          <ac:spMkLst>
            <pc:docMk/>
            <pc:sldMk cId="3079259185" sldId="264"/>
            <ac:spMk id="72" creationId="{752962CB-F4BF-0BDB-4098-8E2E26BDDF5D}"/>
          </ac:spMkLst>
        </pc:sp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6" creationId="{9BB49B28-1B16-EBC0-AED1-7B10B26293FD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7" creationId="{D65674ED-7738-B948-08C1-49927C209304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8" creationId="{AA647B0A-B511-A3E4-862C-EBB2D32DC968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10" creationId="{FF3EECA5-C0E5-7703-F4CB-72E233FE43A4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11" creationId="{EB1D9CFD-FD24-6551-FB9B-23F6E3252193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13" creationId="{C596785E-E2F3-5BED-7B64-32B75707DF28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14" creationId="{DD55DF09-3D35-C823-3957-2B6EA60886A3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15" creationId="{DE065DFA-F1E4-04D4-0BC6-B3BA4A51971D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16" creationId="{0538A117-982A-F8E5-D5D6-CEEC8B33B70B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19" creationId="{83E0730D-8E0B-7182-D7BA-B5119FAF9C5E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20" creationId="{90277E61-0B9E-7FFB-5348-614CC61EAA29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21" creationId="{12FDE9F1-0387-85AD-5DBD-45AEE1940A0F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22" creationId="{A8F2342C-BFAF-4C50-2E67-A417027B2D57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23" creationId="{C34B06AA-5111-C62E-CF3B-A90F4558D47F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24" creationId="{2C9C5762-D00A-2C06-365F-3EF95C73CE3D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27" creationId="{B6197C8A-021C-35C9-AB2A-D0544960F3CC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28" creationId="{FF239D71-64AB-DBBC-EF0C-2D2A19EEF2EA}"/>
          </ac:picMkLst>
        </pc:picChg>
        <pc:picChg chg="mod">
          <ac:chgData name="XuMingle" userId="6accb246-f179-42e5-8cc4-2c1a8de5b234" providerId="ADAL" clId="{79A30824-6AE6-4811-B420-EA8008BFCA0B}" dt="2023-06-14T04:19:22.289" v="133" actId="1076"/>
          <ac:picMkLst>
            <pc:docMk/>
            <pc:sldMk cId="3079259185" sldId="264"/>
            <ac:picMk id="29" creationId="{B717A947-0B70-2650-6251-2D4227E00789}"/>
          </ac:picMkLst>
        </pc:picChg>
        <pc:picChg chg="add del mod">
          <ac:chgData name="XuMingle" userId="6accb246-f179-42e5-8cc4-2c1a8de5b234" providerId="ADAL" clId="{79A30824-6AE6-4811-B420-EA8008BFCA0B}" dt="2023-06-14T04:19:20.857" v="132"/>
          <ac:picMkLst>
            <pc:docMk/>
            <pc:sldMk cId="3079259185" sldId="264"/>
            <ac:picMk id="30" creationId="{3BC4375E-F127-1E92-14D7-B83766F86103}"/>
          </ac:picMkLst>
        </pc:picChg>
        <pc:picChg chg="add del mod">
          <ac:chgData name="XuMingle" userId="6accb246-f179-42e5-8cc4-2c1a8de5b234" providerId="ADAL" clId="{79A30824-6AE6-4811-B420-EA8008BFCA0B}" dt="2023-06-14T04:19:20.857" v="132"/>
          <ac:picMkLst>
            <pc:docMk/>
            <pc:sldMk cId="3079259185" sldId="264"/>
            <ac:picMk id="31" creationId="{B41681F8-A8B0-1FEB-C00D-F53EA899F606}"/>
          </ac:picMkLst>
        </pc:picChg>
        <pc:picChg chg="add del mod">
          <ac:chgData name="XuMingle" userId="6accb246-f179-42e5-8cc4-2c1a8de5b234" providerId="ADAL" clId="{79A30824-6AE6-4811-B420-EA8008BFCA0B}" dt="2023-06-14T04:19:20.857" v="132"/>
          <ac:picMkLst>
            <pc:docMk/>
            <pc:sldMk cId="3079259185" sldId="264"/>
            <ac:picMk id="32" creationId="{339D8EEB-CFFD-DFC5-F150-1C546C672B35}"/>
          </ac:picMkLst>
        </pc:picChg>
        <pc:picChg chg="add del mod">
          <ac:chgData name="XuMingle" userId="6accb246-f179-42e5-8cc4-2c1a8de5b234" providerId="ADAL" clId="{79A30824-6AE6-4811-B420-EA8008BFCA0B}" dt="2023-06-14T04:19:20.857" v="132"/>
          <ac:picMkLst>
            <pc:docMk/>
            <pc:sldMk cId="3079259185" sldId="264"/>
            <ac:picMk id="33" creationId="{6742557D-BC5B-4A16-406D-0E69A7573F2B}"/>
          </ac:picMkLst>
        </pc:picChg>
        <pc:picChg chg="add del mod">
          <ac:chgData name="XuMingle" userId="6accb246-f179-42e5-8cc4-2c1a8de5b234" providerId="ADAL" clId="{79A30824-6AE6-4811-B420-EA8008BFCA0B}" dt="2023-06-14T04:19:20.857" v="132"/>
          <ac:picMkLst>
            <pc:docMk/>
            <pc:sldMk cId="3079259185" sldId="264"/>
            <ac:picMk id="34" creationId="{2F260E1B-CA17-0D99-4A73-D28BA2D6CFA7}"/>
          </ac:picMkLst>
        </pc:picChg>
        <pc:picChg chg="add del mod">
          <ac:chgData name="XuMingle" userId="6accb246-f179-42e5-8cc4-2c1a8de5b234" providerId="ADAL" clId="{79A30824-6AE6-4811-B420-EA8008BFCA0B}" dt="2023-06-14T04:19:20.857" v="132"/>
          <ac:picMkLst>
            <pc:docMk/>
            <pc:sldMk cId="3079259185" sldId="264"/>
            <ac:picMk id="35" creationId="{2439E9EC-952C-0B70-3894-6961152FC949}"/>
          </ac:picMkLst>
        </pc:picChg>
      </pc:sldChg>
      <pc:sldChg chg="modSp mod">
        <pc:chgData name="XuMingle" userId="6accb246-f179-42e5-8cc4-2c1a8de5b234" providerId="ADAL" clId="{79A30824-6AE6-4811-B420-EA8008BFCA0B}" dt="2023-06-14T04:34:50.562" v="492" actId="12788"/>
        <pc:sldMkLst>
          <pc:docMk/>
          <pc:sldMk cId="1200477174" sldId="268"/>
        </pc:sldMkLst>
        <pc:spChg chg="mod">
          <ac:chgData name="XuMingle" userId="6accb246-f179-42e5-8cc4-2c1a8de5b234" providerId="ADAL" clId="{79A30824-6AE6-4811-B420-EA8008BFCA0B}" dt="2023-06-14T04:27:07.673" v="381" actId="20577"/>
          <ac:spMkLst>
            <pc:docMk/>
            <pc:sldMk cId="1200477174" sldId="268"/>
            <ac:spMk id="6" creationId="{04F8673D-4B6F-28E2-DBE3-F62BF61259E3}"/>
          </ac:spMkLst>
        </pc:spChg>
        <pc:spChg chg="mod">
          <ac:chgData name="XuMingle" userId="6accb246-f179-42e5-8cc4-2c1a8de5b234" providerId="ADAL" clId="{79A30824-6AE6-4811-B420-EA8008BFCA0B}" dt="2023-06-14T04:34:50.562" v="492" actId="12788"/>
          <ac:spMkLst>
            <pc:docMk/>
            <pc:sldMk cId="1200477174" sldId="268"/>
            <ac:spMk id="7" creationId="{A4681053-A25D-9729-8023-BA56057065AA}"/>
          </ac:spMkLst>
        </pc:spChg>
        <pc:picChg chg="mod">
          <ac:chgData name="XuMingle" userId="6accb246-f179-42e5-8cc4-2c1a8de5b234" providerId="ADAL" clId="{79A30824-6AE6-4811-B420-EA8008BFCA0B}" dt="2023-06-14T04:27:27.490" v="384" actId="1076"/>
          <ac:picMkLst>
            <pc:docMk/>
            <pc:sldMk cId="1200477174" sldId="268"/>
            <ac:picMk id="9" creationId="{F2FB0292-8B2E-50DD-896B-1DC543FE1496}"/>
          </ac:picMkLst>
        </pc:picChg>
      </pc:sldChg>
      <pc:sldChg chg="delSp modSp mod delAnim">
        <pc:chgData name="XuMingle" userId="6accb246-f179-42e5-8cc4-2c1a8de5b234" providerId="ADAL" clId="{79A30824-6AE6-4811-B420-EA8008BFCA0B}" dt="2023-06-14T01:56:13.246" v="3" actId="1076"/>
        <pc:sldMkLst>
          <pc:docMk/>
          <pc:sldMk cId="2364656289" sldId="270"/>
        </pc:sldMkLst>
        <pc:spChg chg="mod">
          <ac:chgData name="XuMingle" userId="6accb246-f179-42e5-8cc4-2c1a8de5b234" providerId="ADAL" clId="{79A30824-6AE6-4811-B420-EA8008BFCA0B}" dt="2023-06-14T01:56:13.246" v="3" actId="1076"/>
          <ac:spMkLst>
            <pc:docMk/>
            <pc:sldMk cId="2364656289" sldId="270"/>
            <ac:spMk id="9" creationId="{B7AA65F6-5FEE-3AFE-2B70-20281CC8C05C}"/>
          </ac:spMkLst>
        </pc:spChg>
        <pc:spChg chg="del">
          <ac:chgData name="XuMingle" userId="6accb246-f179-42e5-8cc4-2c1a8de5b234" providerId="ADAL" clId="{79A30824-6AE6-4811-B420-EA8008BFCA0B}" dt="2023-06-14T01:56:07.687" v="2" actId="478"/>
          <ac:spMkLst>
            <pc:docMk/>
            <pc:sldMk cId="2364656289" sldId="270"/>
            <ac:spMk id="10" creationId="{B9058815-B149-F905-4785-1AAA9AF3CF06}"/>
          </ac:spMkLst>
        </pc:spChg>
        <pc:picChg chg="mod">
          <ac:chgData name="XuMingle" userId="6accb246-f179-42e5-8cc4-2c1a8de5b234" providerId="ADAL" clId="{79A30824-6AE6-4811-B420-EA8008BFCA0B}" dt="2023-06-14T01:56:13.246" v="3" actId="1076"/>
          <ac:picMkLst>
            <pc:docMk/>
            <pc:sldMk cId="2364656289" sldId="270"/>
            <ac:picMk id="8" creationId="{AC82F0D2-C065-75B0-EF61-BE0862CF3DF1}"/>
          </ac:picMkLst>
        </pc:picChg>
      </pc:sldChg>
      <pc:sldChg chg="addSp delSp modSp mod delAnim modAnim">
        <pc:chgData name="XuMingle" userId="6accb246-f179-42e5-8cc4-2c1a8de5b234" providerId="ADAL" clId="{79A30824-6AE6-4811-B420-EA8008BFCA0B}" dt="2023-06-14T04:31:40.872" v="406"/>
        <pc:sldMkLst>
          <pc:docMk/>
          <pc:sldMk cId="2980361763" sldId="275"/>
        </pc:sldMkLst>
        <pc:spChg chg="add mod">
          <ac:chgData name="XuMingle" userId="6accb246-f179-42e5-8cc4-2c1a8de5b234" providerId="ADAL" clId="{79A30824-6AE6-4811-B420-EA8008BFCA0B}" dt="2023-06-14T01:56:41.837" v="5" actId="571"/>
          <ac:spMkLst>
            <pc:docMk/>
            <pc:sldMk cId="2980361763" sldId="275"/>
            <ac:spMk id="9" creationId="{B68F730B-2028-CFCB-8087-A7CDAE71B14F}"/>
          </ac:spMkLst>
        </pc:spChg>
        <pc:spChg chg="add mod">
          <ac:chgData name="XuMingle" userId="6accb246-f179-42e5-8cc4-2c1a8de5b234" providerId="ADAL" clId="{79A30824-6AE6-4811-B420-EA8008BFCA0B}" dt="2023-06-14T01:56:41.837" v="5" actId="571"/>
          <ac:spMkLst>
            <pc:docMk/>
            <pc:sldMk cId="2980361763" sldId="275"/>
            <ac:spMk id="10" creationId="{1EC319FC-F099-E28A-944E-F49786E206A7}"/>
          </ac:spMkLst>
        </pc:spChg>
        <pc:spChg chg="add mod">
          <ac:chgData name="XuMingle" userId="6accb246-f179-42e5-8cc4-2c1a8de5b234" providerId="ADAL" clId="{79A30824-6AE6-4811-B420-EA8008BFCA0B}" dt="2023-06-14T01:56:41.837" v="5" actId="571"/>
          <ac:spMkLst>
            <pc:docMk/>
            <pc:sldMk cId="2980361763" sldId="275"/>
            <ac:spMk id="12" creationId="{FA65845A-234C-F094-A9A6-01F7E8E71A96}"/>
          </ac:spMkLst>
        </pc:spChg>
        <pc:spChg chg="add mod">
          <ac:chgData name="XuMingle" userId="6accb246-f179-42e5-8cc4-2c1a8de5b234" providerId="ADAL" clId="{79A30824-6AE6-4811-B420-EA8008BFCA0B}" dt="2023-06-14T01:56:41.837" v="5" actId="571"/>
          <ac:spMkLst>
            <pc:docMk/>
            <pc:sldMk cId="2980361763" sldId="275"/>
            <ac:spMk id="13" creationId="{B02D3833-B29E-E4F6-E1BA-9DF60E55762D}"/>
          </ac:spMkLst>
        </pc:spChg>
        <pc:spChg chg="add mod">
          <ac:chgData name="XuMingle" userId="6accb246-f179-42e5-8cc4-2c1a8de5b234" providerId="ADAL" clId="{79A30824-6AE6-4811-B420-EA8008BFCA0B}" dt="2023-06-14T01:56:41.837" v="5" actId="571"/>
          <ac:spMkLst>
            <pc:docMk/>
            <pc:sldMk cId="2980361763" sldId="275"/>
            <ac:spMk id="14" creationId="{542986FD-46BE-8E41-8E62-DC9C441A50D6}"/>
          </ac:spMkLst>
        </pc:spChg>
        <pc:spChg chg="del">
          <ac:chgData name="XuMingle" userId="6accb246-f179-42e5-8cc4-2c1a8de5b234" providerId="ADAL" clId="{79A30824-6AE6-4811-B420-EA8008BFCA0B}" dt="2023-06-14T01:56:30.678" v="4" actId="478"/>
          <ac:spMkLst>
            <pc:docMk/>
            <pc:sldMk cId="2980361763" sldId="275"/>
            <ac:spMk id="31" creationId="{658D9A29-1576-333B-077B-288547F7837C}"/>
          </ac:spMkLst>
        </pc:spChg>
        <pc:spChg chg="del">
          <ac:chgData name="XuMingle" userId="6accb246-f179-42e5-8cc4-2c1a8de5b234" providerId="ADAL" clId="{79A30824-6AE6-4811-B420-EA8008BFCA0B}" dt="2023-06-14T01:56:30.678" v="4" actId="478"/>
          <ac:spMkLst>
            <pc:docMk/>
            <pc:sldMk cId="2980361763" sldId="275"/>
            <ac:spMk id="32" creationId="{0EEFA2B4-1B34-F155-179A-189F83111266}"/>
          </ac:spMkLst>
        </pc:spChg>
        <pc:spChg chg="del">
          <ac:chgData name="XuMingle" userId="6accb246-f179-42e5-8cc4-2c1a8de5b234" providerId="ADAL" clId="{79A30824-6AE6-4811-B420-EA8008BFCA0B}" dt="2023-06-14T01:56:30.678" v="4" actId="478"/>
          <ac:spMkLst>
            <pc:docMk/>
            <pc:sldMk cId="2980361763" sldId="275"/>
            <ac:spMk id="34" creationId="{9124DF81-E63F-A5D7-2C5B-F4E96CDC2037}"/>
          </ac:spMkLst>
        </pc:spChg>
        <pc:spChg chg="del">
          <ac:chgData name="XuMingle" userId="6accb246-f179-42e5-8cc4-2c1a8de5b234" providerId="ADAL" clId="{79A30824-6AE6-4811-B420-EA8008BFCA0B}" dt="2023-06-14T01:56:30.678" v="4" actId="478"/>
          <ac:spMkLst>
            <pc:docMk/>
            <pc:sldMk cId="2980361763" sldId="275"/>
            <ac:spMk id="35" creationId="{FAFB3B37-D736-3739-9082-8B7B61BE4010}"/>
          </ac:spMkLst>
        </pc:spChg>
        <pc:cxnChg chg="add mod">
          <ac:chgData name="XuMingle" userId="6accb246-f179-42e5-8cc4-2c1a8de5b234" providerId="ADAL" clId="{79A30824-6AE6-4811-B420-EA8008BFCA0B}" dt="2023-06-14T01:56:41.837" v="5" actId="571"/>
          <ac:cxnSpMkLst>
            <pc:docMk/>
            <pc:sldMk cId="2980361763" sldId="275"/>
            <ac:cxnSpMk id="11" creationId="{93555042-CF98-8F9F-68DA-C16E0DC38237}"/>
          </ac:cxnSpMkLst>
        </pc:cxnChg>
        <pc:cxnChg chg="add mod">
          <ac:chgData name="XuMingle" userId="6accb246-f179-42e5-8cc4-2c1a8de5b234" providerId="ADAL" clId="{79A30824-6AE6-4811-B420-EA8008BFCA0B}" dt="2023-06-14T01:56:41.837" v="5" actId="571"/>
          <ac:cxnSpMkLst>
            <pc:docMk/>
            <pc:sldMk cId="2980361763" sldId="275"/>
            <ac:cxnSpMk id="15" creationId="{7D082E24-93B2-B272-3E97-DD81625A886E}"/>
          </ac:cxnSpMkLst>
        </pc:cxnChg>
        <pc:cxnChg chg="add mod">
          <ac:chgData name="XuMingle" userId="6accb246-f179-42e5-8cc4-2c1a8de5b234" providerId="ADAL" clId="{79A30824-6AE6-4811-B420-EA8008BFCA0B}" dt="2023-06-14T01:56:41.837" v="5" actId="571"/>
          <ac:cxnSpMkLst>
            <pc:docMk/>
            <pc:sldMk cId="2980361763" sldId="275"/>
            <ac:cxnSpMk id="22" creationId="{25E895FE-804B-1BBE-0057-5015AED2BF56}"/>
          </ac:cxnSpMkLst>
        </pc:cxnChg>
        <pc:cxnChg chg="add mod">
          <ac:chgData name="XuMingle" userId="6accb246-f179-42e5-8cc4-2c1a8de5b234" providerId="ADAL" clId="{79A30824-6AE6-4811-B420-EA8008BFCA0B}" dt="2023-06-14T01:56:41.837" v="5" actId="571"/>
          <ac:cxnSpMkLst>
            <pc:docMk/>
            <pc:sldMk cId="2980361763" sldId="275"/>
            <ac:cxnSpMk id="23" creationId="{A599201B-8DF5-7D22-BAA4-F71416C37987}"/>
          </ac:cxnSpMkLst>
        </pc:cxnChg>
        <pc:cxnChg chg="del mod">
          <ac:chgData name="XuMingle" userId="6accb246-f179-42e5-8cc4-2c1a8de5b234" providerId="ADAL" clId="{79A30824-6AE6-4811-B420-EA8008BFCA0B}" dt="2023-06-14T01:56:30.678" v="4" actId="478"/>
          <ac:cxnSpMkLst>
            <pc:docMk/>
            <pc:sldMk cId="2980361763" sldId="275"/>
            <ac:cxnSpMk id="33" creationId="{CE69C4EB-A35E-58C0-5EB4-E249A4D9F7D8}"/>
          </ac:cxnSpMkLst>
        </pc:cxnChg>
        <pc:cxnChg chg="del mod">
          <ac:chgData name="XuMingle" userId="6accb246-f179-42e5-8cc4-2c1a8de5b234" providerId="ADAL" clId="{79A30824-6AE6-4811-B420-EA8008BFCA0B}" dt="2023-06-14T01:56:30.678" v="4" actId="478"/>
          <ac:cxnSpMkLst>
            <pc:docMk/>
            <pc:sldMk cId="2980361763" sldId="275"/>
            <ac:cxnSpMk id="36" creationId="{9303266F-BF2E-D04D-9551-7A505ADE97A1}"/>
          </ac:cxnSpMkLst>
        </pc:cxnChg>
        <pc:cxnChg chg="del mod">
          <ac:chgData name="XuMingle" userId="6accb246-f179-42e5-8cc4-2c1a8de5b234" providerId="ADAL" clId="{79A30824-6AE6-4811-B420-EA8008BFCA0B}" dt="2023-06-14T01:56:30.678" v="4" actId="478"/>
          <ac:cxnSpMkLst>
            <pc:docMk/>
            <pc:sldMk cId="2980361763" sldId="275"/>
            <ac:cxnSpMk id="37" creationId="{9C06557C-2610-B167-2AAA-12E858DB7704}"/>
          </ac:cxnSpMkLst>
        </pc:cxnChg>
      </pc:sldChg>
      <pc:sldChg chg="modSp mod">
        <pc:chgData name="XuMingle" userId="6accb246-f179-42e5-8cc4-2c1a8de5b234" providerId="ADAL" clId="{79A30824-6AE6-4811-B420-EA8008BFCA0B}" dt="2023-06-14T01:58:26.361" v="84" actId="20577"/>
        <pc:sldMkLst>
          <pc:docMk/>
          <pc:sldMk cId="2097602455" sldId="277"/>
        </pc:sldMkLst>
        <pc:spChg chg="mod">
          <ac:chgData name="XuMingle" userId="6accb246-f179-42e5-8cc4-2c1a8de5b234" providerId="ADAL" clId="{79A30824-6AE6-4811-B420-EA8008BFCA0B}" dt="2023-06-14T01:58:26.361" v="84" actId="20577"/>
          <ac:spMkLst>
            <pc:docMk/>
            <pc:sldMk cId="2097602455" sldId="277"/>
            <ac:spMk id="4" creationId="{0B4F9339-D96E-3C5A-FB78-EA98F8AB590A}"/>
          </ac:spMkLst>
        </pc:spChg>
        <pc:spChg chg="mod">
          <ac:chgData name="XuMingle" userId="6accb246-f179-42e5-8cc4-2c1a8de5b234" providerId="ADAL" clId="{79A30824-6AE6-4811-B420-EA8008BFCA0B}" dt="2023-06-14T01:58:02.816" v="7" actId="1076"/>
          <ac:spMkLst>
            <pc:docMk/>
            <pc:sldMk cId="2097602455" sldId="277"/>
            <ac:spMk id="26" creationId="{FECF1084-F791-DBC5-B83A-7BBAD840BAC7}"/>
          </ac:spMkLst>
        </pc:spChg>
        <pc:picChg chg="mod">
          <ac:chgData name="XuMingle" userId="6accb246-f179-42e5-8cc4-2c1a8de5b234" providerId="ADAL" clId="{79A30824-6AE6-4811-B420-EA8008BFCA0B}" dt="2023-06-14T01:58:02.816" v="7" actId="1076"/>
          <ac:picMkLst>
            <pc:docMk/>
            <pc:sldMk cId="2097602455" sldId="277"/>
            <ac:picMk id="24" creationId="{744F788B-A7B2-9306-4F68-271062C2F4CE}"/>
          </ac:picMkLst>
        </pc:picChg>
      </pc:sldChg>
      <pc:sldChg chg="modAnim">
        <pc:chgData name="XuMingle" userId="6accb246-f179-42e5-8cc4-2c1a8de5b234" providerId="ADAL" clId="{79A30824-6AE6-4811-B420-EA8008BFCA0B}" dt="2023-06-14T04:20:48.495" v="135"/>
        <pc:sldMkLst>
          <pc:docMk/>
          <pc:sldMk cId="1101928183" sldId="278"/>
        </pc:sldMkLst>
      </pc:sldChg>
      <pc:sldChg chg="modSp mod modAnim">
        <pc:chgData name="XuMingle" userId="6accb246-f179-42e5-8cc4-2c1a8de5b234" providerId="ADAL" clId="{79A30824-6AE6-4811-B420-EA8008BFCA0B}" dt="2023-06-14T04:35:56.392" v="517" actId="1076"/>
        <pc:sldMkLst>
          <pc:docMk/>
          <pc:sldMk cId="2191247717" sldId="279"/>
        </pc:sldMkLst>
        <pc:spChg chg="mod">
          <ac:chgData name="XuMingle" userId="6accb246-f179-42e5-8cc4-2c1a8de5b234" providerId="ADAL" clId="{79A30824-6AE6-4811-B420-EA8008BFCA0B}" dt="2023-06-14T04:35:46.801" v="515" actId="20577"/>
          <ac:spMkLst>
            <pc:docMk/>
            <pc:sldMk cId="2191247717" sldId="279"/>
            <ac:spMk id="4" creationId="{18548B1D-B0BF-734D-2EDD-EEC806942647}"/>
          </ac:spMkLst>
        </pc:spChg>
        <pc:spChg chg="mod">
          <ac:chgData name="XuMingle" userId="6accb246-f179-42e5-8cc4-2c1a8de5b234" providerId="ADAL" clId="{79A30824-6AE6-4811-B420-EA8008BFCA0B}" dt="2023-06-14T04:35:56.392" v="517" actId="1076"/>
          <ac:spMkLst>
            <pc:docMk/>
            <pc:sldMk cId="2191247717" sldId="279"/>
            <ac:spMk id="5" creationId="{84ED78B9-EC9C-9380-A6BB-78922B94F4BA}"/>
          </ac:spMkLst>
        </pc:spChg>
        <pc:spChg chg="mod">
          <ac:chgData name="XuMingle" userId="6accb246-f179-42e5-8cc4-2c1a8de5b234" providerId="ADAL" clId="{79A30824-6AE6-4811-B420-EA8008BFCA0B}" dt="2023-06-14T04:35:56.392" v="517" actId="1076"/>
          <ac:spMkLst>
            <pc:docMk/>
            <pc:sldMk cId="2191247717" sldId="279"/>
            <ac:spMk id="7" creationId="{123DC2DE-1E81-73BE-A6B6-3A8A2D066C6B}"/>
          </ac:spMkLst>
        </pc:spChg>
        <pc:spChg chg="mod">
          <ac:chgData name="XuMingle" userId="6accb246-f179-42e5-8cc4-2c1a8de5b234" providerId="ADAL" clId="{79A30824-6AE6-4811-B420-EA8008BFCA0B}" dt="2023-06-14T04:35:56.392" v="517" actId="1076"/>
          <ac:spMkLst>
            <pc:docMk/>
            <pc:sldMk cId="2191247717" sldId="279"/>
            <ac:spMk id="9" creationId="{5C100928-D91D-B737-3A85-E59395099DC1}"/>
          </ac:spMkLst>
        </pc:spChg>
        <pc:spChg chg="mod">
          <ac:chgData name="XuMingle" userId="6accb246-f179-42e5-8cc4-2c1a8de5b234" providerId="ADAL" clId="{79A30824-6AE6-4811-B420-EA8008BFCA0B}" dt="2023-06-14T04:35:56.392" v="517" actId="1076"/>
          <ac:spMkLst>
            <pc:docMk/>
            <pc:sldMk cId="2191247717" sldId="279"/>
            <ac:spMk id="11" creationId="{78BF02D0-D56E-1925-7E69-98BD52B5DA4C}"/>
          </ac:spMkLst>
        </pc:spChg>
        <pc:spChg chg="mod">
          <ac:chgData name="XuMingle" userId="6accb246-f179-42e5-8cc4-2c1a8de5b234" providerId="ADAL" clId="{79A30824-6AE6-4811-B420-EA8008BFCA0B}" dt="2023-06-14T04:35:56.392" v="517" actId="1076"/>
          <ac:spMkLst>
            <pc:docMk/>
            <pc:sldMk cId="2191247717" sldId="279"/>
            <ac:spMk id="13" creationId="{C3902FAB-DEEA-36AB-5923-DF4F98037FEF}"/>
          </ac:spMkLst>
        </pc:spChg>
        <pc:spChg chg="mod">
          <ac:chgData name="XuMingle" userId="6accb246-f179-42e5-8cc4-2c1a8de5b234" providerId="ADAL" clId="{79A30824-6AE6-4811-B420-EA8008BFCA0B}" dt="2023-06-14T04:35:56.392" v="517" actId="1076"/>
          <ac:spMkLst>
            <pc:docMk/>
            <pc:sldMk cId="2191247717" sldId="279"/>
            <ac:spMk id="16" creationId="{1952C0D5-A3E4-C038-AF14-D1729256034A}"/>
          </ac:spMkLst>
        </pc:spChg>
        <pc:spChg chg="mod">
          <ac:chgData name="XuMingle" userId="6accb246-f179-42e5-8cc4-2c1a8de5b234" providerId="ADAL" clId="{79A30824-6AE6-4811-B420-EA8008BFCA0B}" dt="2023-06-14T04:35:56.392" v="517" actId="1076"/>
          <ac:spMkLst>
            <pc:docMk/>
            <pc:sldMk cId="2191247717" sldId="279"/>
            <ac:spMk id="17" creationId="{FEDD5890-D243-CBF1-0E3E-6E863A456E2D}"/>
          </ac:spMkLst>
        </pc:spChg>
        <pc:cxnChg chg="mod">
          <ac:chgData name="XuMingle" userId="6accb246-f179-42e5-8cc4-2c1a8de5b234" providerId="ADAL" clId="{79A30824-6AE6-4811-B420-EA8008BFCA0B}" dt="2023-06-14T04:35:56.392" v="517" actId="1076"/>
          <ac:cxnSpMkLst>
            <pc:docMk/>
            <pc:sldMk cId="2191247717" sldId="279"/>
            <ac:cxnSpMk id="8" creationId="{29D7B32F-ECCC-B011-DB12-918D81F25454}"/>
          </ac:cxnSpMkLst>
        </pc:cxnChg>
        <pc:cxnChg chg="mod">
          <ac:chgData name="XuMingle" userId="6accb246-f179-42e5-8cc4-2c1a8de5b234" providerId="ADAL" clId="{79A30824-6AE6-4811-B420-EA8008BFCA0B}" dt="2023-06-14T04:35:56.392" v="517" actId="1076"/>
          <ac:cxnSpMkLst>
            <pc:docMk/>
            <pc:sldMk cId="2191247717" sldId="279"/>
            <ac:cxnSpMk id="10" creationId="{9D866AC1-E028-ED34-82C5-E82DBCC3FDEB}"/>
          </ac:cxnSpMkLst>
        </pc:cxnChg>
        <pc:cxnChg chg="mod">
          <ac:chgData name="XuMingle" userId="6accb246-f179-42e5-8cc4-2c1a8de5b234" providerId="ADAL" clId="{79A30824-6AE6-4811-B420-EA8008BFCA0B}" dt="2023-06-14T04:35:56.392" v="517" actId="1076"/>
          <ac:cxnSpMkLst>
            <pc:docMk/>
            <pc:sldMk cId="2191247717" sldId="279"/>
            <ac:cxnSpMk id="12" creationId="{E78B8E63-22E1-376F-EB0C-5B8BC130AB61}"/>
          </ac:cxnSpMkLst>
        </pc:cxnChg>
        <pc:cxnChg chg="mod">
          <ac:chgData name="XuMingle" userId="6accb246-f179-42e5-8cc4-2c1a8de5b234" providerId="ADAL" clId="{79A30824-6AE6-4811-B420-EA8008BFCA0B}" dt="2023-06-14T04:35:56.392" v="517" actId="1076"/>
          <ac:cxnSpMkLst>
            <pc:docMk/>
            <pc:sldMk cId="2191247717" sldId="279"/>
            <ac:cxnSpMk id="15" creationId="{2F9F65E5-A802-0555-71F7-0927FC610BF4}"/>
          </ac:cxnSpMkLst>
        </pc:cxnChg>
        <pc:cxnChg chg="mod">
          <ac:chgData name="XuMingle" userId="6accb246-f179-42e5-8cc4-2c1a8de5b234" providerId="ADAL" clId="{79A30824-6AE6-4811-B420-EA8008BFCA0B}" dt="2023-06-14T04:35:56.392" v="517" actId="1076"/>
          <ac:cxnSpMkLst>
            <pc:docMk/>
            <pc:sldMk cId="2191247717" sldId="279"/>
            <ac:cxnSpMk id="18" creationId="{63460FF6-224F-C129-508D-6695D689C0A9}"/>
          </ac:cxnSpMkLst>
        </pc:cxnChg>
      </pc:sldChg>
      <pc:sldChg chg="del">
        <pc:chgData name="XuMingle" userId="6accb246-f179-42e5-8cc4-2c1a8de5b234" providerId="ADAL" clId="{79A30824-6AE6-4811-B420-EA8008BFCA0B}" dt="2023-06-14T02:15:56.146" v="91" actId="2696"/>
        <pc:sldMkLst>
          <pc:docMk/>
          <pc:sldMk cId="801150982" sldId="280"/>
        </pc:sldMkLst>
      </pc:sldChg>
      <pc:sldChg chg="add">
        <pc:chgData name="XuMingle" userId="6accb246-f179-42e5-8cc4-2c1a8de5b234" providerId="ADAL" clId="{79A30824-6AE6-4811-B420-EA8008BFCA0B}" dt="2023-06-14T02:15:58.201" v="92"/>
        <pc:sldMkLst>
          <pc:docMk/>
          <pc:sldMk cId="1144200554" sldId="280"/>
        </pc:sldMkLst>
      </pc:sldChg>
      <pc:sldChg chg="modAnim">
        <pc:chgData name="XuMingle" userId="6accb246-f179-42e5-8cc4-2c1a8de5b234" providerId="ADAL" clId="{79A30824-6AE6-4811-B420-EA8008BFCA0B}" dt="2023-06-14T04:32:23.978" v="407"/>
        <pc:sldMkLst>
          <pc:docMk/>
          <pc:sldMk cId="1360230660" sldId="283"/>
        </pc:sldMkLst>
      </pc:sldChg>
      <pc:sldChg chg="addSp delSp modSp mod">
        <pc:chgData name="XuMingle" userId="6accb246-f179-42e5-8cc4-2c1a8de5b234" providerId="ADAL" clId="{79A30824-6AE6-4811-B420-EA8008BFCA0B}" dt="2023-06-14T04:47:34.796" v="521" actId="478"/>
        <pc:sldMkLst>
          <pc:docMk/>
          <pc:sldMk cId="4103870456" sldId="284"/>
        </pc:sldMkLst>
        <pc:spChg chg="add del mod">
          <ac:chgData name="XuMingle" userId="6accb246-f179-42e5-8cc4-2c1a8de5b234" providerId="ADAL" clId="{79A30824-6AE6-4811-B420-EA8008BFCA0B}" dt="2023-06-14T04:47:34.796" v="521" actId="478"/>
          <ac:spMkLst>
            <pc:docMk/>
            <pc:sldMk cId="4103870456" sldId="284"/>
            <ac:spMk id="12" creationId="{6EDDFDBF-FC3F-5BB6-043F-A38D7673BF42}"/>
          </ac:spMkLst>
        </pc:spChg>
        <pc:spChg chg="add del mod">
          <ac:chgData name="XuMingle" userId="6accb246-f179-42e5-8cc4-2c1a8de5b234" providerId="ADAL" clId="{79A30824-6AE6-4811-B420-EA8008BFCA0B}" dt="2023-06-14T04:47:34.796" v="521" actId="478"/>
          <ac:spMkLst>
            <pc:docMk/>
            <pc:sldMk cId="4103870456" sldId="284"/>
            <ac:spMk id="13" creationId="{F92CAED4-4B9D-CFBA-2BD5-856236679D13}"/>
          </ac:spMkLst>
        </pc:spChg>
      </pc:sldChg>
      <pc:sldChg chg="addSp modSp mod modTransition">
        <pc:chgData name="XuMingle" userId="6accb246-f179-42e5-8cc4-2c1a8de5b234" providerId="ADAL" clId="{79A30824-6AE6-4811-B420-EA8008BFCA0B}" dt="2023-06-14T04:46:26.574" v="518"/>
        <pc:sldMkLst>
          <pc:docMk/>
          <pc:sldMk cId="2926339943" sldId="285"/>
        </pc:sldMkLst>
        <pc:spChg chg="add mod">
          <ac:chgData name="XuMingle" userId="6accb246-f179-42e5-8cc4-2c1a8de5b234" providerId="ADAL" clId="{79A30824-6AE6-4811-B420-EA8008BFCA0B}" dt="2023-06-14T04:24:13.433" v="155" actId="1076"/>
          <ac:spMkLst>
            <pc:docMk/>
            <pc:sldMk cId="2926339943" sldId="285"/>
            <ac:spMk id="12" creationId="{BD993AC9-25B3-BE18-6BE2-70B7F7ED5CA0}"/>
          </ac:spMkLst>
        </pc:spChg>
        <pc:spChg chg="add mod">
          <ac:chgData name="XuMingle" userId="6accb246-f179-42e5-8cc4-2c1a8de5b234" providerId="ADAL" clId="{79A30824-6AE6-4811-B420-EA8008BFCA0B}" dt="2023-06-14T04:24:21.061" v="157" actId="1076"/>
          <ac:spMkLst>
            <pc:docMk/>
            <pc:sldMk cId="2926339943" sldId="285"/>
            <ac:spMk id="13" creationId="{DCDE5812-974B-2DA5-FA8D-57C45A99B3B9}"/>
          </ac:spMkLst>
        </pc:spChg>
      </pc:sldChg>
      <pc:sldChg chg="add">
        <pc:chgData name="XuMingle" userId="6accb246-f179-42e5-8cc4-2c1a8de5b234" providerId="ADAL" clId="{79A30824-6AE6-4811-B420-EA8008BFCA0B}" dt="2023-06-14T02:16:13.699" v="94"/>
        <pc:sldMkLst>
          <pc:docMk/>
          <pc:sldMk cId="2153447503" sldId="286"/>
        </pc:sldMkLst>
      </pc:sldChg>
      <pc:sldChg chg="del">
        <pc:chgData name="XuMingle" userId="6accb246-f179-42e5-8cc4-2c1a8de5b234" providerId="ADAL" clId="{79A30824-6AE6-4811-B420-EA8008BFCA0B}" dt="2023-06-14T02:16:11.872" v="93" actId="2696"/>
        <pc:sldMkLst>
          <pc:docMk/>
          <pc:sldMk cId="3988867642" sldId="286"/>
        </pc:sldMkLst>
      </pc:sldChg>
      <pc:sldChg chg="modSp mod">
        <pc:chgData name="XuMingle" userId="6accb246-f179-42e5-8cc4-2c1a8de5b234" providerId="ADAL" clId="{79A30824-6AE6-4811-B420-EA8008BFCA0B}" dt="2023-06-14T04:34:10.563" v="473"/>
        <pc:sldMkLst>
          <pc:docMk/>
          <pc:sldMk cId="1531918208" sldId="290"/>
        </pc:sldMkLst>
        <pc:spChg chg="mod">
          <ac:chgData name="XuMingle" userId="6accb246-f179-42e5-8cc4-2c1a8de5b234" providerId="ADAL" clId="{79A30824-6AE6-4811-B420-EA8008BFCA0B}" dt="2023-06-14T04:34:10.563" v="473"/>
          <ac:spMkLst>
            <pc:docMk/>
            <pc:sldMk cId="1531918208" sldId="290"/>
            <ac:spMk id="2" creationId="{D2E8AC97-15C6-0DB7-5924-FB79FCB31E12}"/>
          </ac:spMkLst>
        </pc:spChg>
        <pc:spChg chg="mod">
          <ac:chgData name="XuMingle" userId="6accb246-f179-42e5-8cc4-2c1a8de5b234" providerId="ADAL" clId="{79A30824-6AE6-4811-B420-EA8008BFCA0B}" dt="2023-06-14T04:25:02.880" v="166" actId="1076"/>
          <ac:spMkLst>
            <pc:docMk/>
            <pc:sldMk cId="1531918208" sldId="290"/>
            <ac:spMk id="20" creationId="{79D3838C-BFE0-A107-74D7-B6FA79E766FB}"/>
          </ac:spMkLst>
        </pc:spChg>
        <pc:picChg chg="mod modCrop">
          <ac:chgData name="XuMingle" userId="6accb246-f179-42e5-8cc4-2c1a8de5b234" providerId="ADAL" clId="{79A30824-6AE6-4811-B420-EA8008BFCA0B}" dt="2023-06-14T04:25:02.880" v="166" actId="1076"/>
          <ac:picMkLst>
            <pc:docMk/>
            <pc:sldMk cId="1531918208" sldId="290"/>
            <ac:picMk id="5" creationId="{01CA3333-44FC-AB88-F7E9-7B5287DFA381}"/>
          </ac:picMkLst>
        </pc:picChg>
      </pc:sldChg>
      <pc:sldChg chg="delSp modSp mod">
        <pc:chgData name="XuMingle" userId="6accb246-f179-42e5-8cc4-2c1a8de5b234" providerId="ADAL" clId="{79A30824-6AE6-4811-B420-EA8008BFCA0B}" dt="2023-06-14T04:28:14.521" v="390" actId="12788"/>
        <pc:sldMkLst>
          <pc:docMk/>
          <pc:sldMk cId="2037758295" sldId="293"/>
        </pc:sldMkLst>
        <pc:picChg chg="mod">
          <ac:chgData name="XuMingle" userId="6accb246-f179-42e5-8cc4-2c1a8de5b234" providerId="ADAL" clId="{79A30824-6AE6-4811-B420-EA8008BFCA0B}" dt="2023-06-14T04:28:14.521" v="390" actId="12788"/>
          <ac:picMkLst>
            <pc:docMk/>
            <pc:sldMk cId="2037758295" sldId="293"/>
            <ac:picMk id="8" creationId="{08004202-C6F8-909A-F605-74EBF48C22A5}"/>
          </ac:picMkLst>
        </pc:picChg>
        <pc:picChg chg="del">
          <ac:chgData name="XuMingle" userId="6accb246-f179-42e5-8cc4-2c1a8de5b234" providerId="ADAL" clId="{79A30824-6AE6-4811-B420-EA8008BFCA0B}" dt="2023-06-14T04:28:09.288" v="386" actId="478"/>
          <ac:picMkLst>
            <pc:docMk/>
            <pc:sldMk cId="2037758295" sldId="293"/>
            <ac:picMk id="10" creationId="{92072720-E1AD-5967-1599-DB6A90F27213}"/>
          </ac:picMkLst>
        </pc:picChg>
      </pc:sldChg>
      <pc:sldChg chg="modAnim">
        <pc:chgData name="XuMingle" userId="6accb246-f179-42e5-8cc4-2c1a8de5b234" providerId="ADAL" clId="{79A30824-6AE6-4811-B420-EA8008BFCA0B}" dt="2023-06-14T04:28:57.402" v="392"/>
        <pc:sldMkLst>
          <pc:docMk/>
          <pc:sldMk cId="1085844021" sldId="294"/>
        </pc:sldMkLst>
      </pc:sldChg>
      <pc:sldChg chg="del">
        <pc:chgData name="XuMingle" userId="6accb246-f179-42e5-8cc4-2c1a8de5b234" providerId="ADAL" clId="{79A30824-6AE6-4811-B420-EA8008BFCA0B}" dt="2023-06-14T02:17:24.534" v="99" actId="47"/>
        <pc:sldMkLst>
          <pc:docMk/>
          <pc:sldMk cId="3484701029" sldId="295"/>
        </pc:sldMkLst>
      </pc:sldChg>
      <pc:sldChg chg="delSp del mod">
        <pc:chgData name="XuMingle" userId="6accb246-f179-42e5-8cc4-2c1a8de5b234" providerId="ADAL" clId="{79A30824-6AE6-4811-B420-EA8008BFCA0B}" dt="2023-06-14T02:37:06.995" v="110" actId="2696"/>
        <pc:sldMkLst>
          <pc:docMk/>
          <pc:sldMk cId="2918601407" sldId="296"/>
        </pc:sldMkLst>
        <pc:graphicFrameChg chg="del">
          <ac:chgData name="XuMingle" userId="6accb246-f179-42e5-8cc4-2c1a8de5b234" providerId="ADAL" clId="{79A30824-6AE6-4811-B420-EA8008BFCA0B}" dt="2023-06-14T02:35:40.221" v="100" actId="478"/>
          <ac:graphicFrameMkLst>
            <pc:docMk/>
            <pc:sldMk cId="2918601407" sldId="296"/>
            <ac:graphicFrameMk id="9" creationId="{8B05E117-521D-DC42-A9C3-9979314B61AE}"/>
          </ac:graphicFrameMkLst>
        </pc:graphicFrameChg>
        <pc:graphicFrameChg chg="del">
          <ac:chgData name="XuMingle" userId="6accb246-f179-42e5-8cc4-2c1a8de5b234" providerId="ADAL" clId="{79A30824-6AE6-4811-B420-EA8008BFCA0B}" dt="2023-06-14T02:35:41.165" v="101" actId="478"/>
          <ac:graphicFrameMkLst>
            <pc:docMk/>
            <pc:sldMk cId="2918601407" sldId="296"/>
            <ac:graphicFrameMk id="11" creationId="{87E8051E-F778-C9EE-8ECC-3E9F72EF7F57}"/>
          </ac:graphicFrameMkLst>
        </pc:graphicFrameChg>
      </pc:sldChg>
      <pc:sldChg chg="add">
        <pc:chgData name="XuMingle" userId="6accb246-f179-42e5-8cc4-2c1a8de5b234" providerId="ADAL" clId="{79A30824-6AE6-4811-B420-EA8008BFCA0B}" dt="2023-06-14T02:37:08.054" v="111"/>
        <pc:sldMkLst>
          <pc:docMk/>
          <pc:sldMk cId="3066568428" sldId="296"/>
        </pc:sldMkLst>
      </pc:sldChg>
      <pc:sldChg chg="modSp mod">
        <pc:chgData name="XuMingle" userId="6accb246-f179-42e5-8cc4-2c1a8de5b234" providerId="ADAL" clId="{79A30824-6AE6-4811-B420-EA8008BFCA0B}" dt="2023-06-14T04:50:37.624" v="618" actId="1076"/>
        <pc:sldMkLst>
          <pc:docMk/>
          <pc:sldMk cId="197503347" sldId="300"/>
        </pc:sldMkLst>
        <pc:spChg chg="mod">
          <ac:chgData name="XuMingle" userId="6accb246-f179-42e5-8cc4-2c1a8de5b234" providerId="ADAL" clId="{79A30824-6AE6-4811-B420-EA8008BFCA0B}" dt="2023-06-14T04:50:31.506" v="617" actId="20577"/>
          <ac:spMkLst>
            <pc:docMk/>
            <pc:sldMk cId="197503347" sldId="300"/>
            <ac:spMk id="6" creationId="{04F8673D-4B6F-28E2-DBE3-F62BF61259E3}"/>
          </ac:spMkLst>
        </pc:spChg>
        <pc:spChg chg="mod">
          <ac:chgData name="XuMingle" userId="6accb246-f179-42e5-8cc4-2c1a8de5b234" providerId="ADAL" clId="{79A30824-6AE6-4811-B420-EA8008BFCA0B}" dt="2023-06-14T04:50:37.624" v="618" actId="1076"/>
          <ac:spMkLst>
            <pc:docMk/>
            <pc:sldMk cId="197503347" sldId="300"/>
            <ac:spMk id="8" creationId="{B2545AC0-38AD-569F-33FA-A926E862E654}"/>
          </ac:spMkLst>
        </pc:spChg>
        <pc:spChg chg="mod">
          <ac:chgData name="XuMingle" userId="6accb246-f179-42e5-8cc4-2c1a8de5b234" providerId="ADAL" clId="{79A30824-6AE6-4811-B420-EA8008BFCA0B}" dt="2023-06-14T04:50:37.624" v="618" actId="1076"/>
          <ac:spMkLst>
            <pc:docMk/>
            <pc:sldMk cId="197503347" sldId="300"/>
            <ac:spMk id="19" creationId="{B6446E20-1B70-2C76-5FFA-192A94BE5847}"/>
          </ac:spMkLst>
        </pc:spChg>
        <pc:spChg chg="mod">
          <ac:chgData name="XuMingle" userId="6accb246-f179-42e5-8cc4-2c1a8de5b234" providerId="ADAL" clId="{79A30824-6AE6-4811-B420-EA8008BFCA0B}" dt="2023-06-14T04:50:37.624" v="618" actId="1076"/>
          <ac:spMkLst>
            <pc:docMk/>
            <pc:sldMk cId="197503347" sldId="300"/>
            <ac:spMk id="20" creationId="{39ABA2E2-D432-0F9A-B128-E439B0B3BE4B}"/>
          </ac:spMkLst>
        </pc:spChg>
        <pc:spChg chg="mod">
          <ac:chgData name="XuMingle" userId="6accb246-f179-42e5-8cc4-2c1a8de5b234" providerId="ADAL" clId="{79A30824-6AE6-4811-B420-EA8008BFCA0B}" dt="2023-06-14T04:50:37.624" v="618" actId="1076"/>
          <ac:spMkLst>
            <pc:docMk/>
            <pc:sldMk cId="197503347" sldId="300"/>
            <ac:spMk id="22" creationId="{29EBC02D-A9EC-1BE2-DFC4-F93D10A6F782}"/>
          </ac:spMkLst>
        </pc:spChg>
        <pc:spChg chg="mod">
          <ac:chgData name="XuMingle" userId="6accb246-f179-42e5-8cc4-2c1a8de5b234" providerId="ADAL" clId="{79A30824-6AE6-4811-B420-EA8008BFCA0B}" dt="2023-06-14T04:50:37.624" v="618" actId="1076"/>
          <ac:spMkLst>
            <pc:docMk/>
            <pc:sldMk cId="197503347" sldId="300"/>
            <ac:spMk id="33" creationId="{B89C28AE-F918-F12F-C7E8-AF3A970E767B}"/>
          </ac:spMkLst>
        </pc:spChg>
        <pc:spChg chg="mod">
          <ac:chgData name="XuMingle" userId="6accb246-f179-42e5-8cc4-2c1a8de5b234" providerId="ADAL" clId="{79A30824-6AE6-4811-B420-EA8008BFCA0B}" dt="2023-06-14T04:50:37.624" v="618" actId="1076"/>
          <ac:spMkLst>
            <pc:docMk/>
            <pc:sldMk cId="197503347" sldId="300"/>
            <ac:spMk id="35" creationId="{F12C29D3-ADE3-71EA-201A-23D44E388CB6}"/>
          </ac:spMkLst>
        </pc:spChg>
        <pc:spChg chg="mod">
          <ac:chgData name="XuMingle" userId="6accb246-f179-42e5-8cc4-2c1a8de5b234" providerId="ADAL" clId="{79A30824-6AE6-4811-B420-EA8008BFCA0B}" dt="2023-06-14T04:50:37.624" v="618" actId="1076"/>
          <ac:spMkLst>
            <pc:docMk/>
            <pc:sldMk cId="197503347" sldId="300"/>
            <ac:spMk id="43" creationId="{9EB5BEEB-CD22-CA7A-D62F-8B1EF7E5E89E}"/>
          </ac:spMkLst>
        </pc:spChg>
        <pc:cxnChg chg="mod">
          <ac:chgData name="XuMingle" userId="6accb246-f179-42e5-8cc4-2c1a8de5b234" providerId="ADAL" clId="{79A30824-6AE6-4811-B420-EA8008BFCA0B}" dt="2023-06-14T04:50:37.624" v="618" actId="1076"/>
          <ac:cxnSpMkLst>
            <pc:docMk/>
            <pc:sldMk cId="197503347" sldId="300"/>
            <ac:cxnSpMk id="24" creationId="{60628582-7A24-F4B5-5396-FE5BD3C115AF}"/>
          </ac:cxnSpMkLst>
        </pc:cxnChg>
        <pc:cxnChg chg="mod">
          <ac:chgData name="XuMingle" userId="6accb246-f179-42e5-8cc4-2c1a8de5b234" providerId="ADAL" clId="{79A30824-6AE6-4811-B420-EA8008BFCA0B}" dt="2023-06-14T04:50:37.624" v="618" actId="1076"/>
          <ac:cxnSpMkLst>
            <pc:docMk/>
            <pc:sldMk cId="197503347" sldId="300"/>
            <ac:cxnSpMk id="27" creationId="{89CA2697-6A38-33FA-A16C-0BDF305F8069}"/>
          </ac:cxnSpMkLst>
        </pc:cxnChg>
        <pc:cxnChg chg="mod">
          <ac:chgData name="XuMingle" userId="6accb246-f179-42e5-8cc4-2c1a8de5b234" providerId="ADAL" clId="{79A30824-6AE6-4811-B420-EA8008BFCA0B}" dt="2023-06-14T04:50:37.624" v="618" actId="1076"/>
          <ac:cxnSpMkLst>
            <pc:docMk/>
            <pc:sldMk cId="197503347" sldId="300"/>
            <ac:cxnSpMk id="30" creationId="{D94EC13B-80E8-F0E1-E708-7CCDAB7931E3}"/>
          </ac:cxnSpMkLst>
        </pc:cxnChg>
        <pc:cxnChg chg="mod">
          <ac:chgData name="XuMingle" userId="6accb246-f179-42e5-8cc4-2c1a8de5b234" providerId="ADAL" clId="{79A30824-6AE6-4811-B420-EA8008BFCA0B}" dt="2023-06-14T04:50:37.624" v="618" actId="1076"/>
          <ac:cxnSpMkLst>
            <pc:docMk/>
            <pc:sldMk cId="197503347" sldId="300"/>
            <ac:cxnSpMk id="36" creationId="{5523214F-FD2C-C841-A921-3B375B0CFDF0}"/>
          </ac:cxnSpMkLst>
        </pc:cxnChg>
      </pc:sldChg>
      <pc:sldChg chg="del modAnim">
        <pc:chgData name="XuMingle" userId="6accb246-f179-42e5-8cc4-2c1a8de5b234" providerId="ADAL" clId="{79A30824-6AE6-4811-B420-EA8008BFCA0B}" dt="2023-06-14T02:37:42.980" v="114" actId="2696"/>
        <pc:sldMkLst>
          <pc:docMk/>
          <pc:sldMk cId="455809456" sldId="301"/>
        </pc:sldMkLst>
      </pc:sldChg>
      <pc:sldChg chg="add">
        <pc:chgData name="XuMingle" userId="6accb246-f179-42e5-8cc4-2c1a8de5b234" providerId="ADAL" clId="{79A30824-6AE6-4811-B420-EA8008BFCA0B}" dt="2023-06-14T05:39:08.135" v="622"/>
        <pc:sldMkLst>
          <pc:docMk/>
          <pc:sldMk cId="1293981673" sldId="301"/>
        </pc:sldMkLst>
      </pc:sldChg>
      <pc:sldChg chg="add del">
        <pc:chgData name="XuMingle" userId="6accb246-f179-42e5-8cc4-2c1a8de5b234" providerId="ADAL" clId="{79A30824-6AE6-4811-B420-EA8008BFCA0B}" dt="2023-06-14T05:38:58.792" v="621" actId="2696"/>
        <pc:sldMkLst>
          <pc:docMk/>
          <pc:sldMk cId="1377278018" sldId="301"/>
        </pc:sldMkLst>
      </pc:sldChg>
      <pc:sldChg chg="add">
        <pc:chgData name="XuMingle" userId="6accb246-f179-42e5-8cc4-2c1a8de5b234" providerId="ADAL" clId="{79A30824-6AE6-4811-B420-EA8008BFCA0B}" dt="2023-06-14T04:21:52.384" v="139"/>
        <pc:sldMkLst>
          <pc:docMk/>
          <pc:sldMk cId="2704513791" sldId="302"/>
        </pc:sldMkLst>
      </pc:sldChg>
      <pc:sldChg chg="del">
        <pc:chgData name="XuMingle" userId="6accb246-f179-42e5-8cc4-2c1a8de5b234" providerId="ADAL" clId="{79A30824-6AE6-4811-B420-EA8008BFCA0B}" dt="2023-06-14T04:21:50.853" v="138" actId="2696"/>
        <pc:sldMkLst>
          <pc:docMk/>
          <pc:sldMk cId="3750202784" sldId="302"/>
        </pc:sldMkLst>
      </pc:sldChg>
      <pc:sldChg chg="addSp delSp modSp mod ord delAnim modAnim">
        <pc:chgData name="XuMingle" userId="6accb246-f179-42e5-8cc4-2c1a8de5b234" providerId="ADAL" clId="{79A30824-6AE6-4811-B420-EA8008BFCA0B}" dt="2023-06-14T05:20:43.786" v="620" actId="20577"/>
        <pc:sldMkLst>
          <pc:docMk/>
          <pc:sldMk cId="660798604" sldId="303"/>
        </pc:sldMkLst>
        <pc:spChg chg="mod">
          <ac:chgData name="XuMingle" userId="6accb246-f179-42e5-8cc4-2c1a8de5b234" providerId="ADAL" clId="{79A30824-6AE6-4811-B420-EA8008BFCA0B}" dt="2023-06-14T04:34:01.401" v="471" actId="20577"/>
          <ac:spMkLst>
            <pc:docMk/>
            <pc:sldMk cId="660798604" sldId="303"/>
            <ac:spMk id="2" creationId="{9006627B-9C48-6361-0C0E-5D9C33AECC0C}"/>
          </ac:spMkLst>
        </pc:spChg>
        <pc:spChg chg="del">
          <ac:chgData name="XuMingle" userId="6accb246-f179-42e5-8cc4-2c1a8de5b234" providerId="ADAL" clId="{79A30824-6AE6-4811-B420-EA8008BFCA0B}" dt="2023-06-14T04:33:07.885" v="410" actId="478"/>
          <ac:spMkLst>
            <pc:docMk/>
            <pc:sldMk cId="660798604" sldId="303"/>
            <ac:spMk id="6" creationId="{A5E489D5-533E-B891-A6C5-96A8A15BB0AB}"/>
          </ac:spMkLst>
        </pc:spChg>
        <pc:spChg chg="add mod">
          <ac:chgData name="XuMingle" userId="6accb246-f179-42e5-8cc4-2c1a8de5b234" providerId="ADAL" clId="{79A30824-6AE6-4811-B420-EA8008BFCA0B}" dt="2023-06-14T04:33:07.885" v="410" actId="478"/>
          <ac:spMkLst>
            <pc:docMk/>
            <pc:sldMk cId="660798604" sldId="303"/>
            <ac:spMk id="8" creationId="{3EBE771D-5387-6E63-7191-13E6F2B75DD4}"/>
          </ac:spMkLst>
        </pc:spChg>
        <pc:spChg chg="add mod">
          <ac:chgData name="XuMingle" userId="6accb246-f179-42e5-8cc4-2c1a8de5b234" providerId="ADAL" clId="{79A30824-6AE6-4811-B420-EA8008BFCA0B}" dt="2023-06-14T04:49:23.530" v="527" actId="1076"/>
          <ac:spMkLst>
            <pc:docMk/>
            <pc:sldMk cId="660798604" sldId="303"/>
            <ac:spMk id="11" creationId="{7D0AC4CC-CA1A-33C6-AD13-1FCF349D7EF2}"/>
          </ac:spMkLst>
        </pc:spChg>
        <pc:spChg chg="add mod">
          <ac:chgData name="XuMingle" userId="6accb246-f179-42e5-8cc4-2c1a8de5b234" providerId="ADAL" clId="{79A30824-6AE6-4811-B420-EA8008BFCA0B}" dt="2023-06-14T04:49:23.530" v="527" actId="1076"/>
          <ac:spMkLst>
            <pc:docMk/>
            <pc:sldMk cId="660798604" sldId="303"/>
            <ac:spMk id="12" creationId="{273F64F8-10AA-0951-231B-01F7F821F26F}"/>
          </ac:spMkLst>
        </pc:spChg>
        <pc:spChg chg="add mod">
          <ac:chgData name="XuMingle" userId="6accb246-f179-42e5-8cc4-2c1a8de5b234" providerId="ADAL" clId="{79A30824-6AE6-4811-B420-EA8008BFCA0B}" dt="2023-06-14T04:49:23.530" v="527" actId="1076"/>
          <ac:spMkLst>
            <pc:docMk/>
            <pc:sldMk cId="660798604" sldId="303"/>
            <ac:spMk id="13" creationId="{E2672B11-23B1-8650-C63A-D2ACBAA7CDF9}"/>
          </ac:spMkLst>
        </pc:spChg>
        <pc:spChg chg="del">
          <ac:chgData name="XuMingle" userId="6accb246-f179-42e5-8cc4-2c1a8de5b234" providerId="ADAL" clId="{79A30824-6AE6-4811-B420-EA8008BFCA0B}" dt="2023-06-14T02:16:51.640" v="96" actId="478"/>
          <ac:spMkLst>
            <pc:docMk/>
            <pc:sldMk cId="660798604" sldId="303"/>
            <ac:spMk id="14" creationId="{65EBB03A-E183-FA1E-8EA2-FF7D58FD815B}"/>
          </ac:spMkLst>
        </pc:spChg>
        <pc:spChg chg="del">
          <ac:chgData name="XuMingle" userId="6accb246-f179-42e5-8cc4-2c1a8de5b234" providerId="ADAL" clId="{79A30824-6AE6-4811-B420-EA8008BFCA0B}" dt="2023-06-14T02:16:51.640" v="96" actId="478"/>
          <ac:spMkLst>
            <pc:docMk/>
            <pc:sldMk cId="660798604" sldId="303"/>
            <ac:spMk id="15" creationId="{AE4F7950-5D35-18E9-BEA8-42FAC156B593}"/>
          </ac:spMkLst>
        </pc:spChg>
        <pc:spChg chg="del">
          <ac:chgData name="XuMingle" userId="6accb246-f179-42e5-8cc4-2c1a8de5b234" providerId="ADAL" clId="{79A30824-6AE6-4811-B420-EA8008BFCA0B}" dt="2023-06-14T02:16:51.640" v="96" actId="478"/>
          <ac:spMkLst>
            <pc:docMk/>
            <pc:sldMk cId="660798604" sldId="303"/>
            <ac:spMk id="16" creationId="{229F169D-C8EF-215C-EBC2-FEBAA1769DC4}"/>
          </ac:spMkLst>
        </pc:spChg>
        <pc:spChg chg="mod">
          <ac:chgData name="XuMingle" userId="6accb246-f179-42e5-8cc4-2c1a8de5b234" providerId="ADAL" clId="{79A30824-6AE6-4811-B420-EA8008BFCA0B}" dt="2023-06-14T04:49:23.530" v="527" actId="1076"/>
          <ac:spMkLst>
            <pc:docMk/>
            <pc:sldMk cId="660798604" sldId="303"/>
            <ac:spMk id="20" creationId="{3DD34C46-76BD-9A84-FE40-846834CB89AE}"/>
          </ac:spMkLst>
        </pc:spChg>
        <pc:spChg chg="mod">
          <ac:chgData name="XuMingle" userId="6accb246-f179-42e5-8cc4-2c1a8de5b234" providerId="ADAL" clId="{79A30824-6AE6-4811-B420-EA8008BFCA0B}" dt="2023-06-14T04:49:23.530" v="527" actId="1076"/>
          <ac:spMkLst>
            <pc:docMk/>
            <pc:sldMk cId="660798604" sldId="303"/>
            <ac:spMk id="21" creationId="{32353035-F9B3-8786-BFCD-EBFEE55FC182}"/>
          </ac:spMkLst>
        </pc:spChg>
        <pc:spChg chg="mod">
          <ac:chgData name="XuMingle" userId="6accb246-f179-42e5-8cc4-2c1a8de5b234" providerId="ADAL" clId="{79A30824-6AE6-4811-B420-EA8008BFCA0B}" dt="2023-06-14T04:49:23.530" v="527" actId="1076"/>
          <ac:spMkLst>
            <pc:docMk/>
            <pc:sldMk cId="660798604" sldId="303"/>
            <ac:spMk id="22" creationId="{F168F338-E2E0-B701-DFEA-4C0F944F53CC}"/>
          </ac:spMkLst>
        </pc:spChg>
        <pc:spChg chg="mod">
          <ac:chgData name="XuMingle" userId="6accb246-f179-42e5-8cc4-2c1a8de5b234" providerId="ADAL" clId="{79A30824-6AE6-4811-B420-EA8008BFCA0B}" dt="2023-06-14T05:20:43.786" v="620" actId="20577"/>
          <ac:spMkLst>
            <pc:docMk/>
            <pc:sldMk cId="660798604" sldId="303"/>
            <ac:spMk id="23" creationId="{3CE28838-8E69-D126-AE10-56CE4CC53AE8}"/>
          </ac:spMkLst>
        </pc:spChg>
        <pc:picChg chg="add mod modCrop">
          <ac:chgData name="XuMingle" userId="6accb246-f179-42e5-8cc4-2c1a8de5b234" providerId="ADAL" clId="{79A30824-6AE6-4811-B420-EA8008BFCA0B}" dt="2023-06-14T04:49:23.530" v="527" actId="1076"/>
          <ac:picMkLst>
            <pc:docMk/>
            <pc:sldMk cId="660798604" sldId="303"/>
            <ac:picMk id="9" creationId="{BACD69C2-6AE3-2299-A5E2-ADB70A91C24A}"/>
          </ac:picMkLst>
        </pc:picChg>
        <pc:picChg chg="del mod">
          <ac:chgData name="XuMingle" userId="6accb246-f179-42e5-8cc4-2c1a8de5b234" providerId="ADAL" clId="{79A30824-6AE6-4811-B420-EA8008BFCA0B}" dt="2023-06-14T04:33:06.968" v="409" actId="478"/>
          <ac:picMkLst>
            <pc:docMk/>
            <pc:sldMk cId="660798604" sldId="303"/>
            <ac:picMk id="10" creationId="{F299D985-17FD-32A2-E1E9-5E402CE3802A}"/>
          </ac:picMkLst>
        </pc:picChg>
        <pc:picChg chg="del">
          <ac:chgData name="XuMingle" userId="6accb246-f179-42e5-8cc4-2c1a8de5b234" providerId="ADAL" clId="{79A30824-6AE6-4811-B420-EA8008BFCA0B}" dt="2023-06-14T02:16:51.640" v="96" actId="478"/>
          <ac:picMkLst>
            <pc:docMk/>
            <pc:sldMk cId="660798604" sldId="303"/>
            <ac:picMk id="12" creationId="{470BF5AD-F2C8-531D-968F-C7F880E0F874}"/>
          </ac:picMkLst>
        </pc:picChg>
        <pc:picChg chg="mod">
          <ac:chgData name="XuMingle" userId="6accb246-f179-42e5-8cc4-2c1a8de5b234" providerId="ADAL" clId="{79A30824-6AE6-4811-B420-EA8008BFCA0B}" dt="2023-06-14T04:49:23.530" v="527" actId="1076"/>
          <ac:picMkLst>
            <pc:docMk/>
            <pc:sldMk cId="660798604" sldId="303"/>
            <ac:picMk id="19" creationId="{79A5DFCA-BBAD-08CA-08EA-10BDE8C26127}"/>
          </ac:picMkLst>
        </pc:picChg>
      </pc:sldChg>
      <pc:sldChg chg="add">
        <pc:chgData name="XuMingle" userId="6accb246-f179-42e5-8cc4-2c1a8de5b234" providerId="ADAL" clId="{79A30824-6AE6-4811-B420-EA8008BFCA0B}" dt="2023-06-14T04:23:29.937" v="151"/>
        <pc:sldMkLst>
          <pc:docMk/>
          <pc:sldMk cId="250558089" sldId="304"/>
        </pc:sldMkLst>
      </pc:sldChg>
      <pc:sldChg chg="del">
        <pc:chgData name="XuMingle" userId="6accb246-f179-42e5-8cc4-2c1a8de5b234" providerId="ADAL" clId="{79A30824-6AE6-4811-B420-EA8008BFCA0B}" dt="2023-06-14T04:23:28.414" v="150" actId="2696"/>
        <pc:sldMkLst>
          <pc:docMk/>
          <pc:sldMk cId="1958727891" sldId="304"/>
        </pc:sldMkLst>
      </pc:sldChg>
      <pc:sldChg chg="addSp delSp modSp mod">
        <pc:chgData name="XuMingle" userId="6accb246-f179-42e5-8cc4-2c1a8de5b234" providerId="ADAL" clId="{79A30824-6AE6-4811-B420-EA8008BFCA0B}" dt="2023-06-14T04:34:07.131" v="472"/>
        <pc:sldMkLst>
          <pc:docMk/>
          <pc:sldMk cId="975330943" sldId="305"/>
        </pc:sldMkLst>
        <pc:spChg chg="mod">
          <ac:chgData name="XuMingle" userId="6accb246-f179-42e5-8cc4-2c1a8de5b234" providerId="ADAL" clId="{79A30824-6AE6-4811-B420-EA8008BFCA0B}" dt="2023-06-14T04:34:07.131" v="472"/>
          <ac:spMkLst>
            <pc:docMk/>
            <pc:sldMk cId="975330943" sldId="305"/>
            <ac:spMk id="2" creationId="{84D603DB-D568-11EC-426A-9485B3983C2A}"/>
          </ac:spMkLst>
        </pc:spChg>
        <pc:spChg chg="del">
          <ac:chgData name="XuMingle" userId="6accb246-f179-42e5-8cc4-2c1a8de5b234" providerId="ADAL" clId="{79A30824-6AE6-4811-B420-EA8008BFCA0B}" dt="2023-06-14T04:24:43.564" v="158" actId="478"/>
          <ac:spMkLst>
            <pc:docMk/>
            <pc:sldMk cId="975330943" sldId="305"/>
            <ac:spMk id="4" creationId="{60F7B478-19DA-1AA1-16DE-BE23B1ECB442}"/>
          </ac:spMkLst>
        </pc:spChg>
        <pc:spChg chg="add del">
          <ac:chgData name="XuMingle" userId="6accb246-f179-42e5-8cc4-2c1a8de5b234" providerId="ADAL" clId="{79A30824-6AE6-4811-B420-EA8008BFCA0B}" dt="2023-06-14T04:24:56.380" v="164" actId="478"/>
          <ac:spMkLst>
            <pc:docMk/>
            <pc:sldMk cId="975330943" sldId="305"/>
            <ac:spMk id="5" creationId="{32EFCD82-3A32-819F-35E7-EBF7CEB50E7F}"/>
          </ac:spMkLst>
        </pc:spChg>
        <pc:spChg chg="add del mod">
          <ac:chgData name="XuMingle" userId="6accb246-f179-42e5-8cc4-2c1a8de5b234" providerId="ADAL" clId="{79A30824-6AE6-4811-B420-EA8008BFCA0B}" dt="2023-06-14T04:24:45.871" v="159" actId="478"/>
          <ac:spMkLst>
            <pc:docMk/>
            <pc:sldMk cId="975330943" sldId="305"/>
            <ac:spMk id="9" creationId="{B5F420E2-327C-B13C-9738-12A7D45C7EC1}"/>
          </ac:spMkLst>
        </pc:spChg>
        <pc:picChg chg="mod">
          <ac:chgData name="XuMingle" userId="6accb246-f179-42e5-8cc4-2c1a8de5b234" providerId="ADAL" clId="{79A30824-6AE6-4811-B420-EA8008BFCA0B}" dt="2023-06-14T04:24:58.628" v="165" actId="1076"/>
          <ac:picMkLst>
            <pc:docMk/>
            <pc:sldMk cId="975330943" sldId="305"/>
            <ac:picMk id="7" creationId="{961A0582-D5A9-D7FB-1311-624936CDE863}"/>
          </ac:picMkLst>
        </pc:picChg>
      </pc:sldChg>
      <pc:sldChg chg="add">
        <pc:chgData name="XuMingle" userId="6accb246-f179-42e5-8cc4-2c1a8de5b234" providerId="ADAL" clId="{79A30824-6AE6-4811-B420-EA8008BFCA0B}" dt="2023-06-14T02:16:42.042" v="95"/>
        <pc:sldMkLst>
          <pc:docMk/>
          <pc:sldMk cId="282489566" sldId="306"/>
        </pc:sldMkLst>
      </pc:sldChg>
      <pc:sldChg chg="new del">
        <pc:chgData name="XuMingle" userId="6accb246-f179-42e5-8cc4-2c1a8de5b234" providerId="ADAL" clId="{79A30824-6AE6-4811-B420-EA8008BFCA0B}" dt="2023-06-14T01:30:50.216" v="1" actId="680"/>
        <pc:sldMkLst>
          <pc:docMk/>
          <pc:sldMk cId="3329450429" sldId="306"/>
        </pc:sldMkLst>
      </pc:sldChg>
      <pc:sldChg chg="addSp delSp modSp new mod ord">
        <pc:chgData name="XuMingle" userId="6accb246-f179-42e5-8cc4-2c1a8de5b234" providerId="ADAL" clId="{79A30824-6AE6-4811-B420-EA8008BFCA0B}" dt="2023-06-14T04:18:21.388" v="125" actId="27116"/>
        <pc:sldMkLst>
          <pc:docMk/>
          <pc:sldMk cId="4030084821" sldId="307"/>
        </pc:sldMkLst>
        <pc:spChg chg="add mod">
          <ac:chgData name="XuMingle" userId="6accb246-f179-42e5-8cc4-2c1a8de5b234" providerId="ADAL" clId="{79A30824-6AE6-4811-B420-EA8008BFCA0B}" dt="2023-06-14T02:36:55.970" v="109"/>
          <ac:spMkLst>
            <pc:docMk/>
            <pc:sldMk cId="4030084821" sldId="307"/>
            <ac:spMk id="8" creationId="{F07ACA7C-066B-3608-4360-DD4618E27EA5}"/>
          </ac:spMkLst>
        </pc:spChg>
        <pc:spChg chg="add mod">
          <ac:chgData name="XuMingle" userId="6accb246-f179-42e5-8cc4-2c1a8de5b234" providerId="ADAL" clId="{79A30824-6AE6-4811-B420-EA8008BFCA0B}" dt="2023-06-14T02:36:55.970" v="109"/>
          <ac:spMkLst>
            <pc:docMk/>
            <pc:sldMk cId="4030084821" sldId="307"/>
            <ac:spMk id="9" creationId="{505AC92E-50A2-BF8C-D04E-0447AB9D3DA7}"/>
          </ac:spMkLst>
        </pc:spChg>
        <pc:spChg chg="add mod">
          <ac:chgData name="XuMingle" userId="6accb246-f179-42e5-8cc4-2c1a8de5b234" providerId="ADAL" clId="{79A30824-6AE6-4811-B420-EA8008BFCA0B}" dt="2023-06-14T02:36:55.970" v="109"/>
          <ac:spMkLst>
            <pc:docMk/>
            <pc:sldMk cId="4030084821" sldId="307"/>
            <ac:spMk id="10" creationId="{804498B8-8CC4-8821-7CAE-1B7FA2D09672}"/>
          </ac:spMkLst>
        </pc:spChg>
        <pc:spChg chg="add mod">
          <ac:chgData name="XuMingle" userId="6accb246-f179-42e5-8cc4-2c1a8de5b234" providerId="ADAL" clId="{79A30824-6AE6-4811-B420-EA8008BFCA0B}" dt="2023-06-14T02:36:55.970" v="109"/>
          <ac:spMkLst>
            <pc:docMk/>
            <pc:sldMk cId="4030084821" sldId="307"/>
            <ac:spMk id="11" creationId="{E04374D9-980F-7B2E-D3BF-D4DD9E471E26}"/>
          </ac:spMkLst>
        </pc:spChg>
        <pc:graphicFrameChg chg="add del mod modGraphic">
          <ac:chgData name="XuMingle" userId="6accb246-f179-42e5-8cc4-2c1a8de5b234" providerId="ADAL" clId="{79A30824-6AE6-4811-B420-EA8008BFCA0B}" dt="2023-06-14T02:38:34.545" v="118" actId="478"/>
          <ac:graphicFrameMkLst>
            <pc:docMk/>
            <pc:sldMk cId="4030084821" sldId="307"/>
            <ac:graphicFrameMk id="7" creationId="{A0986DE8-930B-CA5C-1BDC-B6922B802378}"/>
          </ac:graphicFrameMkLst>
        </pc:graphicFrameChg>
        <pc:graphicFrameChg chg="add mod modGraphic">
          <ac:chgData name="XuMingle" userId="6accb246-f179-42e5-8cc4-2c1a8de5b234" providerId="ADAL" clId="{79A30824-6AE6-4811-B420-EA8008BFCA0B}" dt="2023-06-14T04:18:18.551" v="124" actId="27116"/>
          <ac:graphicFrameMkLst>
            <pc:docMk/>
            <pc:sldMk cId="4030084821" sldId="307"/>
            <ac:graphicFrameMk id="15" creationId="{B1BFBC21-4B51-4187-E85E-2561714117BA}"/>
          </ac:graphicFrameMkLst>
        </pc:graphicFrameChg>
        <pc:graphicFrameChg chg="add mod modGraphic">
          <ac:chgData name="XuMingle" userId="6accb246-f179-42e5-8cc4-2c1a8de5b234" providerId="ADAL" clId="{79A30824-6AE6-4811-B420-EA8008BFCA0B}" dt="2023-06-14T04:18:21.388" v="125" actId="27116"/>
          <ac:graphicFrameMkLst>
            <pc:docMk/>
            <pc:sldMk cId="4030084821" sldId="307"/>
            <ac:graphicFrameMk id="17" creationId="{B2167ED3-FFEB-5DD6-8383-8D46FC855720}"/>
          </ac:graphicFrameMkLst>
        </pc:graphicFrameChg>
        <pc:cxnChg chg="add mod">
          <ac:chgData name="XuMingle" userId="6accb246-f179-42e5-8cc4-2c1a8de5b234" providerId="ADAL" clId="{79A30824-6AE6-4811-B420-EA8008BFCA0B}" dt="2023-06-14T02:36:55.970" v="109"/>
          <ac:cxnSpMkLst>
            <pc:docMk/>
            <pc:sldMk cId="4030084821" sldId="307"/>
            <ac:cxnSpMk id="12" creationId="{750FF29A-FD02-AED2-5E39-E3147A07419E}"/>
          </ac:cxnSpMkLst>
        </pc:cxnChg>
        <pc:cxnChg chg="add mod">
          <ac:chgData name="XuMingle" userId="6accb246-f179-42e5-8cc4-2c1a8de5b234" providerId="ADAL" clId="{79A30824-6AE6-4811-B420-EA8008BFCA0B}" dt="2023-06-14T02:36:55.970" v="109"/>
          <ac:cxnSpMkLst>
            <pc:docMk/>
            <pc:sldMk cId="4030084821" sldId="307"/>
            <ac:cxnSpMk id="13" creationId="{791AD375-DAA7-5C20-6F28-F0D4043C8265}"/>
          </ac:cxnSpMkLst>
        </pc:cxnChg>
      </pc:sldChg>
      <pc:sldChg chg="add">
        <pc:chgData name="XuMingle" userId="6accb246-f179-42e5-8cc4-2c1a8de5b234" providerId="ADAL" clId="{79A30824-6AE6-4811-B420-EA8008BFCA0B}" dt="2023-06-14T04:32:53.206" v="408"/>
        <pc:sldMkLst>
          <pc:docMk/>
          <pc:sldMk cId="3411768857" sldId="308"/>
        </pc:sldMkLst>
      </pc:sldChg>
    </pc:docChg>
  </pc:docChgLst>
  <pc:docChgLst>
    <pc:chgData name="XuMingle" userId="6accb246-f179-42e5-8cc4-2c1a8de5b234" providerId="ADAL" clId="{084E816E-1F9E-44E7-A5C2-04A05951D48A}"/>
    <pc:docChg chg="undo redo custSel addSld delSld modSld sldOrd addMainMaster delMainMaster modMainMaster addSection modSection">
      <pc:chgData name="XuMingle" userId="6accb246-f179-42e5-8cc4-2c1a8de5b234" providerId="ADAL" clId="{084E816E-1F9E-44E7-A5C2-04A05951D48A}" dt="2023-06-14T06:47:35.326" v="13641" actId="47"/>
      <pc:docMkLst>
        <pc:docMk/>
      </pc:docMkLst>
      <pc:sldChg chg="addSp delSp modSp mod">
        <pc:chgData name="XuMingle" userId="6accb246-f179-42e5-8cc4-2c1a8de5b234" providerId="ADAL" clId="{084E816E-1F9E-44E7-A5C2-04A05951D48A}" dt="2023-06-13T08:04:18.538" v="11587" actId="1076"/>
        <pc:sldMkLst>
          <pc:docMk/>
          <pc:sldMk cId="2558930132" sldId="256"/>
        </pc:sldMkLst>
        <pc:spChg chg="mod">
          <ac:chgData name="XuMingle" userId="6accb246-f179-42e5-8cc4-2c1a8de5b234" providerId="ADAL" clId="{084E816E-1F9E-44E7-A5C2-04A05951D48A}" dt="2023-06-13T08:02:28.743" v="11550" actId="14100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84E816E-1F9E-44E7-A5C2-04A05951D48A}" dt="2023-06-13T08:03:14.132" v="11585" actId="20577"/>
          <ac:spMkLst>
            <pc:docMk/>
            <pc:sldMk cId="2558930132" sldId="256"/>
            <ac:spMk id="3" creationId="{8C977B0B-78A5-9FBE-03C9-C6E3918D24B7}"/>
          </ac:spMkLst>
        </pc:spChg>
        <pc:grpChg chg="add del mod">
          <ac:chgData name="XuMingle" userId="6accb246-f179-42e5-8cc4-2c1a8de5b234" providerId="ADAL" clId="{084E816E-1F9E-44E7-A5C2-04A05951D48A}" dt="2023-06-12T02:14:03.460" v="898" actId="165"/>
          <ac:grpSpMkLst>
            <pc:docMk/>
            <pc:sldMk cId="2558930132" sldId="256"/>
            <ac:grpSpMk id="6" creationId="{FEDFDA60-B9C1-5974-E946-1B5EF56EBB8B}"/>
          </ac:grpSpMkLst>
        </pc:grpChg>
        <pc:picChg chg="add mod topLvl modCrop">
          <ac:chgData name="XuMingle" userId="6accb246-f179-42e5-8cc4-2c1a8de5b234" providerId="ADAL" clId="{084E816E-1F9E-44E7-A5C2-04A05951D48A}" dt="2023-06-13T08:04:18.538" v="11587" actId="1076"/>
          <ac:picMkLst>
            <pc:docMk/>
            <pc:sldMk cId="2558930132" sldId="256"/>
            <ac:picMk id="5" creationId="{3925E0EE-460D-8EF6-0230-3B6A24F18102}"/>
          </ac:picMkLst>
        </pc:picChg>
        <pc:picChg chg="add mod topLvl">
          <ac:chgData name="XuMingle" userId="6accb246-f179-42e5-8cc4-2c1a8de5b234" providerId="ADAL" clId="{084E816E-1F9E-44E7-A5C2-04A05951D48A}" dt="2023-06-13T08:01:51.368" v="11544" actId="1076"/>
          <ac:picMkLst>
            <pc:docMk/>
            <pc:sldMk cId="2558930132" sldId="256"/>
            <ac:picMk id="1026" creationId="{BDE219C6-D0B8-2676-26D3-687192D62BE4}"/>
          </ac:picMkLst>
        </pc:picChg>
        <pc:picChg chg="add del mod">
          <ac:chgData name="XuMingle" userId="6accb246-f179-42e5-8cc4-2c1a8de5b234" providerId="ADAL" clId="{084E816E-1F9E-44E7-A5C2-04A05951D48A}" dt="2023-06-12T01:44:38.624" v="98" actId="478"/>
          <ac:picMkLst>
            <pc:docMk/>
            <pc:sldMk cId="2558930132" sldId="256"/>
            <ac:picMk id="1028" creationId="{609D97E2-7CBE-3C9C-469B-379AE3732F44}"/>
          </ac:picMkLst>
        </pc:picChg>
        <pc:picChg chg="add mod topLvl">
          <ac:chgData name="XuMingle" userId="6accb246-f179-42e5-8cc4-2c1a8de5b234" providerId="ADAL" clId="{084E816E-1F9E-44E7-A5C2-04A05951D48A}" dt="2023-06-13T08:01:51.368" v="11544" actId="1076"/>
          <ac:picMkLst>
            <pc:docMk/>
            <pc:sldMk cId="2558930132" sldId="256"/>
            <ac:picMk id="1030" creationId="{EC53B12E-11A5-CA0D-9F06-D92869439603}"/>
          </ac:picMkLst>
        </pc:picChg>
        <pc:picChg chg="add mod topLvl">
          <ac:chgData name="XuMingle" userId="6accb246-f179-42e5-8cc4-2c1a8de5b234" providerId="ADAL" clId="{084E816E-1F9E-44E7-A5C2-04A05951D48A}" dt="2023-06-13T08:01:51.368" v="11544" actId="1076"/>
          <ac:picMkLst>
            <pc:docMk/>
            <pc:sldMk cId="2558930132" sldId="256"/>
            <ac:picMk id="1032" creationId="{4B8197D7-7826-25D8-D635-6FBC6F1891CC}"/>
          </ac:picMkLst>
        </pc:picChg>
        <pc:picChg chg="add mod topLvl">
          <ac:chgData name="XuMingle" userId="6accb246-f179-42e5-8cc4-2c1a8de5b234" providerId="ADAL" clId="{084E816E-1F9E-44E7-A5C2-04A05951D48A}" dt="2023-06-13T08:01:51.368" v="11544" actId="1076"/>
          <ac:picMkLst>
            <pc:docMk/>
            <pc:sldMk cId="2558930132" sldId="256"/>
            <ac:picMk id="1034" creationId="{100E94CF-6841-BDEC-67F3-DDA7F7087860}"/>
          </ac:picMkLst>
        </pc:picChg>
      </pc:sldChg>
      <pc:sldChg chg="del">
        <pc:chgData name="XuMingle" userId="6accb246-f179-42e5-8cc4-2c1a8de5b234" providerId="ADAL" clId="{084E816E-1F9E-44E7-A5C2-04A05951D48A}" dt="2023-06-12T01:25:18.883" v="83" actId="47"/>
        <pc:sldMkLst>
          <pc:docMk/>
          <pc:sldMk cId="800640441" sldId="257"/>
        </pc:sldMkLst>
      </pc:sldChg>
      <pc:sldChg chg="modSp new add del mod">
        <pc:chgData name="XuMingle" userId="6accb246-f179-42e5-8cc4-2c1a8de5b234" providerId="ADAL" clId="{084E816E-1F9E-44E7-A5C2-04A05951D48A}" dt="2023-06-13T08:08:42.665" v="11590" actId="20577"/>
        <pc:sldMkLst>
          <pc:docMk/>
          <pc:sldMk cId="2825798873" sldId="257"/>
        </pc:sldMkLst>
        <pc:spChg chg="mod">
          <ac:chgData name="XuMingle" userId="6accb246-f179-42e5-8cc4-2c1a8de5b234" providerId="ADAL" clId="{084E816E-1F9E-44E7-A5C2-04A05951D48A}" dt="2023-06-13T08:08:42.665" v="11590" actId="20577"/>
          <ac:spMkLst>
            <pc:docMk/>
            <pc:sldMk cId="2825798873" sldId="257"/>
            <ac:spMk id="2" creationId="{E5D0F762-3E4C-22AC-5103-D94B0C9CE273}"/>
          </ac:spMkLst>
        </pc:spChg>
        <pc:spChg chg="mod">
          <ac:chgData name="XuMingle" userId="6accb246-f179-42e5-8cc4-2c1a8de5b234" providerId="ADAL" clId="{084E816E-1F9E-44E7-A5C2-04A05951D48A}" dt="2023-06-12T01:52:11.778" v="185" actId="20577"/>
          <ac:spMkLst>
            <pc:docMk/>
            <pc:sldMk cId="2825798873" sldId="257"/>
            <ac:spMk id="4" creationId="{C516C6DB-903B-982E-769A-017D5618C02E}"/>
          </ac:spMkLst>
        </pc:spChg>
      </pc:sldChg>
      <pc:sldChg chg="addSp delSp modSp new del mod">
        <pc:chgData name="XuMingle" userId="6accb246-f179-42e5-8cc4-2c1a8de5b234" providerId="ADAL" clId="{084E816E-1F9E-44E7-A5C2-04A05951D48A}" dt="2023-06-13T06:47:27.281" v="9263" actId="47"/>
        <pc:sldMkLst>
          <pc:docMk/>
          <pc:sldMk cId="330645413" sldId="258"/>
        </pc:sldMkLst>
        <pc:spChg chg="mod">
          <ac:chgData name="XuMingle" userId="6accb246-f179-42e5-8cc4-2c1a8de5b234" providerId="ADAL" clId="{084E816E-1F9E-44E7-A5C2-04A05951D48A}" dt="2023-06-13T06:26:39.243" v="8846" actId="20577"/>
          <ac:spMkLst>
            <pc:docMk/>
            <pc:sldMk cId="330645413" sldId="258"/>
            <ac:spMk id="2" creationId="{DB3160DE-E32F-6DC4-DF75-098E07D33290}"/>
          </ac:spMkLst>
        </pc:spChg>
        <pc:spChg chg="add del mod">
          <ac:chgData name="XuMingle" userId="6accb246-f179-42e5-8cc4-2c1a8de5b234" providerId="ADAL" clId="{084E816E-1F9E-44E7-A5C2-04A05951D48A}" dt="2023-06-12T02:42:16.227" v="1281" actId="21"/>
          <ac:spMkLst>
            <pc:docMk/>
            <pc:sldMk cId="330645413" sldId="258"/>
            <ac:spMk id="5" creationId="{FDE2E681-51D1-9979-5995-CB548D5E2551}"/>
          </ac:spMkLst>
        </pc:spChg>
        <pc:spChg chg="add del mod">
          <ac:chgData name="XuMingle" userId="6accb246-f179-42e5-8cc4-2c1a8de5b234" providerId="ADAL" clId="{084E816E-1F9E-44E7-A5C2-04A05951D48A}" dt="2023-06-12T02:42:16.227" v="1281" actId="21"/>
          <ac:spMkLst>
            <pc:docMk/>
            <pc:sldMk cId="330645413" sldId="258"/>
            <ac:spMk id="10" creationId="{24CE3B0B-CF91-10BB-10B9-98D8333D006B}"/>
          </ac:spMkLst>
        </pc:spChg>
        <pc:picChg chg="add del mod">
          <ac:chgData name="XuMingle" userId="6accb246-f179-42e5-8cc4-2c1a8de5b234" providerId="ADAL" clId="{084E816E-1F9E-44E7-A5C2-04A05951D48A}" dt="2023-06-12T02:39:37.012" v="1199" actId="478"/>
          <ac:picMkLst>
            <pc:docMk/>
            <pc:sldMk cId="330645413" sldId="258"/>
            <ac:picMk id="7" creationId="{1CABE759-9948-75C5-0B8C-E8A2F1E2D03F}"/>
          </ac:picMkLst>
        </pc:picChg>
        <pc:picChg chg="add del mod">
          <ac:chgData name="XuMingle" userId="6accb246-f179-42e5-8cc4-2c1a8de5b234" providerId="ADAL" clId="{084E816E-1F9E-44E7-A5C2-04A05951D48A}" dt="2023-06-12T02:42:16.227" v="1281" actId="21"/>
          <ac:picMkLst>
            <pc:docMk/>
            <pc:sldMk cId="330645413" sldId="258"/>
            <ac:picMk id="9" creationId="{E30B0F86-9C99-2032-6BE5-8AE78DCE3521}"/>
          </ac:picMkLst>
        </pc:picChg>
        <pc:picChg chg="add del mod">
          <ac:chgData name="XuMingle" userId="6accb246-f179-42e5-8cc4-2c1a8de5b234" providerId="ADAL" clId="{084E816E-1F9E-44E7-A5C2-04A05951D48A}" dt="2023-06-12T08:42:31.300" v="2502" actId="478"/>
          <ac:picMkLst>
            <pc:docMk/>
            <pc:sldMk cId="330645413" sldId="258"/>
            <ac:picMk id="12" creationId="{E2BC379D-ED24-BB49-BDC4-64181C330C03}"/>
          </ac:picMkLst>
        </pc:picChg>
        <pc:picChg chg="add del mod">
          <ac:chgData name="XuMingle" userId="6accb246-f179-42e5-8cc4-2c1a8de5b234" providerId="ADAL" clId="{084E816E-1F9E-44E7-A5C2-04A05951D48A}" dt="2023-06-12T02:42:16.227" v="1281" actId="21"/>
          <ac:picMkLst>
            <pc:docMk/>
            <pc:sldMk cId="330645413" sldId="258"/>
            <ac:picMk id="5122" creationId="{1268035D-0522-F57B-0B32-881C210711CF}"/>
          </ac:picMkLst>
        </pc:picChg>
      </pc:sldChg>
      <pc:sldChg chg="new del">
        <pc:chgData name="XuMingle" userId="6accb246-f179-42e5-8cc4-2c1a8de5b234" providerId="ADAL" clId="{084E816E-1F9E-44E7-A5C2-04A05951D48A}" dt="2023-06-12T01:51:04.196" v="172" actId="47"/>
        <pc:sldMkLst>
          <pc:docMk/>
          <pc:sldMk cId="2488242530" sldId="258"/>
        </pc:sldMkLst>
      </pc:sldChg>
      <pc:sldChg chg="addSp modSp new del mod">
        <pc:chgData name="XuMingle" userId="6accb246-f179-42e5-8cc4-2c1a8de5b234" providerId="ADAL" clId="{084E816E-1F9E-44E7-A5C2-04A05951D48A}" dt="2023-06-13T05:44:00.762" v="8578" actId="47"/>
        <pc:sldMkLst>
          <pc:docMk/>
          <pc:sldMk cId="3084653724" sldId="259"/>
        </pc:sldMkLst>
        <pc:spChg chg="mod">
          <ac:chgData name="XuMingle" userId="6accb246-f179-42e5-8cc4-2c1a8de5b234" providerId="ADAL" clId="{084E816E-1F9E-44E7-A5C2-04A05951D48A}" dt="2023-06-13T05:05:49.221" v="8402" actId="20577"/>
          <ac:spMkLst>
            <pc:docMk/>
            <pc:sldMk cId="3084653724" sldId="259"/>
            <ac:spMk id="2" creationId="{EDC15728-5E03-D76E-4E52-EC745FBB2FC4}"/>
          </ac:spMkLst>
        </pc:spChg>
        <pc:spChg chg="add mod">
          <ac:chgData name="XuMingle" userId="6accb246-f179-42e5-8cc4-2c1a8de5b234" providerId="ADAL" clId="{084E816E-1F9E-44E7-A5C2-04A05951D48A}" dt="2023-06-12T02:42:17.201" v="1282"/>
          <ac:spMkLst>
            <pc:docMk/>
            <pc:sldMk cId="3084653724" sldId="259"/>
            <ac:spMk id="5" creationId="{6DD7D6CD-0400-DE3C-943A-A02D1155BDE6}"/>
          </ac:spMkLst>
        </pc:spChg>
        <pc:spChg chg="add mod">
          <ac:chgData name="XuMingle" userId="6accb246-f179-42e5-8cc4-2c1a8de5b234" providerId="ADAL" clId="{084E816E-1F9E-44E7-A5C2-04A05951D48A}" dt="2023-06-12T02:42:17.201" v="1282"/>
          <ac:spMkLst>
            <pc:docMk/>
            <pc:sldMk cId="3084653724" sldId="259"/>
            <ac:spMk id="7" creationId="{9636ACA1-35AF-2033-4AF4-8E51BA886A9E}"/>
          </ac:spMkLst>
        </pc:spChg>
        <pc:picChg chg="add mod">
          <ac:chgData name="XuMingle" userId="6accb246-f179-42e5-8cc4-2c1a8de5b234" providerId="ADAL" clId="{084E816E-1F9E-44E7-A5C2-04A05951D48A}" dt="2023-06-12T02:42:17.201" v="1282"/>
          <ac:picMkLst>
            <pc:docMk/>
            <pc:sldMk cId="3084653724" sldId="259"/>
            <ac:picMk id="4" creationId="{1AE4CC8E-512C-5746-7EC7-6C7EF95E6026}"/>
          </ac:picMkLst>
        </pc:picChg>
        <pc:picChg chg="add mod">
          <ac:chgData name="XuMingle" userId="6accb246-f179-42e5-8cc4-2c1a8de5b234" providerId="ADAL" clId="{084E816E-1F9E-44E7-A5C2-04A05951D48A}" dt="2023-06-12T02:42:17.201" v="1282"/>
          <ac:picMkLst>
            <pc:docMk/>
            <pc:sldMk cId="3084653724" sldId="259"/>
            <ac:picMk id="6" creationId="{2C2C2946-335D-C811-3F2C-EAE9C2EF8059}"/>
          </ac:picMkLst>
        </pc:picChg>
      </pc:sldChg>
      <pc:sldChg chg="addSp delSp modSp new del mod">
        <pc:chgData name="XuMingle" userId="6accb246-f179-42e5-8cc4-2c1a8de5b234" providerId="ADAL" clId="{084E816E-1F9E-44E7-A5C2-04A05951D48A}" dt="2023-06-12T03:02:11.052" v="1456" actId="47"/>
        <pc:sldMkLst>
          <pc:docMk/>
          <pc:sldMk cId="664945419" sldId="260"/>
        </pc:sldMkLst>
        <pc:spChg chg="mod">
          <ac:chgData name="XuMingle" userId="6accb246-f179-42e5-8cc4-2c1a8de5b234" providerId="ADAL" clId="{084E816E-1F9E-44E7-A5C2-04A05951D48A}" dt="2023-06-12T02:43:36.730" v="1352" actId="207"/>
          <ac:spMkLst>
            <pc:docMk/>
            <pc:sldMk cId="664945419" sldId="260"/>
            <ac:spMk id="2" creationId="{82B67E58-7C02-2D8E-DA02-C9DB001D979B}"/>
          </ac:spMkLst>
        </pc:spChg>
        <pc:spChg chg="add del mod">
          <ac:chgData name="XuMingle" userId="6accb246-f179-42e5-8cc4-2c1a8de5b234" providerId="ADAL" clId="{084E816E-1F9E-44E7-A5C2-04A05951D48A}" dt="2023-06-12T02:58:47.893" v="1428" actId="478"/>
          <ac:spMkLst>
            <pc:docMk/>
            <pc:sldMk cId="664945419" sldId="260"/>
            <ac:spMk id="4" creationId="{62FEB143-8047-3172-B64D-E29BEA96DC97}"/>
          </ac:spMkLst>
        </pc:spChg>
        <pc:spChg chg="add del mod">
          <ac:chgData name="XuMingle" userId="6accb246-f179-42e5-8cc4-2c1a8de5b234" providerId="ADAL" clId="{084E816E-1F9E-44E7-A5C2-04A05951D48A}" dt="2023-06-12T02:58:47.893" v="1428" actId="478"/>
          <ac:spMkLst>
            <pc:docMk/>
            <pc:sldMk cId="664945419" sldId="260"/>
            <ac:spMk id="5" creationId="{0841A1E7-EC7A-E7B2-823E-B1EADF6BC35C}"/>
          </ac:spMkLst>
        </pc:spChg>
        <pc:picChg chg="add del mod modCrop">
          <ac:chgData name="XuMingle" userId="6accb246-f179-42e5-8cc4-2c1a8de5b234" providerId="ADAL" clId="{084E816E-1F9E-44E7-A5C2-04A05951D48A}" dt="2023-06-12T02:58:47.893" v="1428" actId="478"/>
          <ac:picMkLst>
            <pc:docMk/>
            <pc:sldMk cId="664945419" sldId="260"/>
            <ac:picMk id="7" creationId="{AAB4B5C6-4425-F18A-709F-433015CB8029}"/>
          </ac:picMkLst>
        </pc:picChg>
        <pc:picChg chg="add del mod">
          <ac:chgData name="XuMingle" userId="6accb246-f179-42e5-8cc4-2c1a8de5b234" providerId="ADAL" clId="{084E816E-1F9E-44E7-A5C2-04A05951D48A}" dt="2023-06-12T02:57:18.619" v="1417" actId="478"/>
          <ac:picMkLst>
            <pc:docMk/>
            <pc:sldMk cId="664945419" sldId="260"/>
            <ac:picMk id="9" creationId="{C9C52410-936D-4713-FC94-CAE6769DC29D}"/>
          </ac:picMkLst>
        </pc:picChg>
        <pc:picChg chg="add del mod modCrop">
          <ac:chgData name="XuMingle" userId="6accb246-f179-42e5-8cc4-2c1a8de5b234" providerId="ADAL" clId="{084E816E-1F9E-44E7-A5C2-04A05951D48A}" dt="2023-06-12T02:58:47.893" v="1428" actId="478"/>
          <ac:picMkLst>
            <pc:docMk/>
            <pc:sldMk cId="664945419" sldId="260"/>
            <ac:picMk id="11" creationId="{E6AEE046-2849-1F38-0693-069978DEA62D}"/>
          </ac:picMkLst>
        </pc:picChg>
        <pc:picChg chg="add del mod">
          <ac:chgData name="XuMingle" userId="6accb246-f179-42e5-8cc4-2c1a8de5b234" providerId="ADAL" clId="{084E816E-1F9E-44E7-A5C2-04A05951D48A}" dt="2023-06-12T02:51:30.639" v="1391" actId="478"/>
          <ac:picMkLst>
            <pc:docMk/>
            <pc:sldMk cId="664945419" sldId="260"/>
            <ac:picMk id="6146" creationId="{42DCD2F0-05DF-41DB-B924-895BEE69BBF5}"/>
          </ac:picMkLst>
        </pc:picChg>
        <pc:picChg chg="add del">
          <ac:chgData name="XuMingle" userId="6accb246-f179-42e5-8cc4-2c1a8de5b234" providerId="ADAL" clId="{084E816E-1F9E-44E7-A5C2-04A05951D48A}" dt="2023-06-12T02:56:04.004" v="1409" actId="478"/>
          <ac:picMkLst>
            <pc:docMk/>
            <pc:sldMk cId="664945419" sldId="260"/>
            <ac:picMk id="6148" creationId="{1B04DC43-4CC0-0AC0-CB04-89EE7D11F737}"/>
          </ac:picMkLst>
        </pc:picChg>
      </pc:sldChg>
      <pc:sldChg chg="addSp delSp modSp add mod modTransition modAnim">
        <pc:chgData name="XuMingle" userId="6accb246-f179-42e5-8cc4-2c1a8de5b234" providerId="ADAL" clId="{084E816E-1F9E-44E7-A5C2-04A05951D48A}" dt="2023-06-13T07:38:30.813" v="10957"/>
        <pc:sldMkLst>
          <pc:docMk/>
          <pc:sldMk cId="3326253392" sldId="261"/>
        </pc:sldMkLst>
        <pc:spChg chg="del mod">
          <ac:chgData name="XuMingle" userId="6accb246-f179-42e5-8cc4-2c1a8de5b234" providerId="ADAL" clId="{084E816E-1F9E-44E7-A5C2-04A05951D48A}" dt="2023-06-13T07:37:50.399" v="10949" actId="478"/>
          <ac:spMkLst>
            <pc:docMk/>
            <pc:sldMk cId="3326253392" sldId="261"/>
            <ac:spMk id="2" creationId="{82B67E58-7C02-2D8E-DA02-C9DB001D979B}"/>
          </ac:spMkLst>
        </pc:spChg>
        <pc:spChg chg="mod">
          <ac:chgData name="XuMingle" userId="6accb246-f179-42e5-8cc4-2c1a8de5b234" providerId="ADAL" clId="{084E816E-1F9E-44E7-A5C2-04A05951D48A}" dt="2023-06-13T07:38:19.084" v="10955"/>
          <ac:spMkLst>
            <pc:docMk/>
            <pc:sldMk cId="3326253392" sldId="261"/>
            <ac:spMk id="4" creationId="{62FEB143-8047-3172-B64D-E29BEA96DC97}"/>
          </ac:spMkLst>
        </pc:spChg>
        <pc:spChg chg="mod">
          <ac:chgData name="XuMingle" userId="6accb246-f179-42e5-8cc4-2c1a8de5b234" providerId="ADAL" clId="{084E816E-1F9E-44E7-A5C2-04A05951D48A}" dt="2023-06-13T07:38:22.081" v="10956" actId="1076"/>
          <ac:spMkLst>
            <pc:docMk/>
            <pc:sldMk cId="3326253392" sldId="261"/>
            <ac:spMk id="5" creationId="{0841A1E7-EC7A-E7B2-823E-B1EADF6BC35C}"/>
          </ac:spMkLst>
        </pc:spChg>
        <pc:spChg chg="add del mod">
          <ac:chgData name="XuMingle" userId="6accb246-f179-42e5-8cc4-2c1a8de5b234" providerId="ADAL" clId="{084E816E-1F9E-44E7-A5C2-04A05951D48A}" dt="2023-06-13T07:38:03.801" v="10952" actId="1076"/>
          <ac:spMkLst>
            <pc:docMk/>
            <pc:sldMk cId="3326253392" sldId="261"/>
            <ac:spMk id="6" creationId="{B36CB8C6-368E-A6DA-9747-AE2D1BB8C1F3}"/>
          </ac:spMkLst>
        </pc:spChg>
        <pc:spChg chg="add mod">
          <ac:chgData name="XuMingle" userId="6accb246-f179-42e5-8cc4-2c1a8de5b234" providerId="ADAL" clId="{084E816E-1F9E-44E7-A5C2-04A05951D48A}" dt="2023-06-13T07:38:03.801" v="10952" actId="1076"/>
          <ac:spMkLst>
            <pc:docMk/>
            <pc:sldMk cId="3326253392" sldId="261"/>
            <ac:spMk id="8" creationId="{1A58EF4F-4015-AC59-1EC5-EE4C4B23EC98}"/>
          </ac:spMkLst>
        </pc:spChg>
        <pc:spChg chg="add del mod">
          <ac:chgData name="XuMingle" userId="6accb246-f179-42e5-8cc4-2c1a8de5b234" providerId="ADAL" clId="{084E816E-1F9E-44E7-A5C2-04A05951D48A}" dt="2023-06-13T07:37:53.281" v="10950" actId="478"/>
          <ac:spMkLst>
            <pc:docMk/>
            <pc:sldMk cId="3326253392" sldId="261"/>
            <ac:spMk id="9" creationId="{6E34BF64-5FF7-2082-CABB-5528BD913FFA}"/>
          </ac:spMkLst>
        </pc:spChg>
        <pc:spChg chg="add del mod">
          <ac:chgData name="XuMingle" userId="6accb246-f179-42e5-8cc4-2c1a8de5b234" providerId="ADAL" clId="{084E816E-1F9E-44E7-A5C2-04A05951D48A}" dt="2023-06-13T07:37:58.648" v="10951" actId="478"/>
          <ac:spMkLst>
            <pc:docMk/>
            <pc:sldMk cId="3326253392" sldId="261"/>
            <ac:spMk id="12" creationId="{8ED75AC4-C94B-EDDB-1DEE-C69A3FBAFDBF}"/>
          </ac:spMkLst>
        </pc:spChg>
        <pc:picChg chg="mod">
          <ac:chgData name="XuMingle" userId="6accb246-f179-42e5-8cc4-2c1a8de5b234" providerId="ADAL" clId="{084E816E-1F9E-44E7-A5C2-04A05951D48A}" dt="2023-06-13T07:38:10.952" v="10953" actId="1076"/>
          <ac:picMkLst>
            <pc:docMk/>
            <pc:sldMk cId="3326253392" sldId="261"/>
            <ac:picMk id="7" creationId="{AAB4B5C6-4425-F18A-709F-433015CB8029}"/>
          </ac:picMkLst>
        </pc:picChg>
        <pc:picChg chg="mod">
          <ac:chgData name="XuMingle" userId="6accb246-f179-42e5-8cc4-2c1a8de5b234" providerId="ADAL" clId="{084E816E-1F9E-44E7-A5C2-04A05951D48A}" dt="2023-06-13T07:38:22.081" v="10956" actId="1076"/>
          <ac:picMkLst>
            <pc:docMk/>
            <pc:sldMk cId="3326253392" sldId="261"/>
            <ac:picMk id="11" creationId="{E6AEE046-2849-1F38-0693-069978DEA62D}"/>
          </ac:picMkLst>
        </pc:picChg>
      </pc:sldChg>
      <pc:sldChg chg="addSp modSp new mod">
        <pc:chgData name="XuMingle" userId="6accb246-f179-42e5-8cc4-2c1a8de5b234" providerId="ADAL" clId="{084E816E-1F9E-44E7-A5C2-04A05951D48A}" dt="2023-06-13T07:45:57.536" v="11010" actId="20577"/>
        <pc:sldMkLst>
          <pc:docMk/>
          <pc:sldMk cId="3386358403" sldId="262"/>
        </pc:sldMkLst>
        <pc:spChg chg="mod">
          <ac:chgData name="XuMingle" userId="6accb246-f179-42e5-8cc4-2c1a8de5b234" providerId="ADAL" clId="{084E816E-1F9E-44E7-A5C2-04A05951D48A}" dt="2023-06-13T07:45:57.536" v="11010" actId="20577"/>
          <ac:spMkLst>
            <pc:docMk/>
            <pc:sldMk cId="3386358403" sldId="262"/>
            <ac:spMk id="2" creationId="{0CCC2459-B862-24BA-8110-5E44E317AF88}"/>
          </ac:spMkLst>
        </pc:spChg>
        <pc:spChg chg="mod">
          <ac:chgData name="XuMingle" userId="6accb246-f179-42e5-8cc4-2c1a8de5b234" providerId="ADAL" clId="{084E816E-1F9E-44E7-A5C2-04A05951D48A}" dt="2023-06-12T05:07:21.978" v="1635" actId="2711"/>
          <ac:spMkLst>
            <pc:docMk/>
            <pc:sldMk cId="3386358403" sldId="262"/>
            <ac:spMk id="4" creationId="{75E54F81-CAA4-5A3E-5EA5-3ABE46388FCC}"/>
          </ac:spMkLst>
        </pc:spChg>
        <pc:spChg chg="mod">
          <ac:chgData name="XuMingle" userId="6accb246-f179-42e5-8cc4-2c1a8de5b234" providerId="ADAL" clId="{084E816E-1F9E-44E7-A5C2-04A05951D48A}" dt="2023-06-12T04:47:40.702" v="1465" actId="20577"/>
          <ac:spMkLst>
            <pc:docMk/>
            <pc:sldMk cId="3386358403" sldId="262"/>
            <ac:spMk id="5" creationId="{9517BD55-0670-485D-E10E-5B13AE435C45}"/>
          </ac:spMkLst>
        </pc:spChg>
        <pc:picChg chg="add mod">
          <ac:chgData name="XuMingle" userId="6accb246-f179-42e5-8cc4-2c1a8de5b234" providerId="ADAL" clId="{084E816E-1F9E-44E7-A5C2-04A05951D48A}" dt="2023-06-12T05:06:01.997" v="1626" actId="1076"/>
          <ac:picMkLst>
            <pc:docMk/>
            <pc:sldMk cId="3386358403" sldId="262"/>
            <ac:picMk id="7" creationId="{BB977CE6-B9EC-682D-4673-380D27F5A9D8}"/>
          </ac:picMkLst>
        </pc:picChg>
        <pc:picChg chg="add mod">
          <ac:chgData name="XuMingle" userId="6accb246-f179-42e5-8cc4-2c1a8de5b234" providerId="ADAL" clId="{084E816E-1F9E-44E7-A5C2-04A05951D48A}" dt="2023-06-12T05:05:59.718" v="1625" actId="14100"/>
          <ac:picMkLst>
            <pc:docMk/>
            <pc:sldMk cId="3386358403" sldId="262"/>
            <ac:picMk id="9" creationId="{F699ABF9-9073-FF76-47EA-DC7FC1920CCA}"/>
          </ac:picMkLst>
        </pc:picChg>
      </pc:sldChg>
      <pc:sldChg chg="addSp modSp new mod">
        <pc:chgData name="XuMingle" userId="6accb246-f179-42e5-8cc4-2c1a8de5b234" providerId="ADAL" clId="{084E816E-1F9E-44E7-A5C2-04A05951D48A}" dt="2023-06-13T00:49:00.147" v="3123" actId="115"/>
        <pc:sldMkLst>
          <pc:docMk/>
          <pc:sldMk cId="3583826309" sldId="263"/>
        </pc:sldMkLst>
        <pc:spChg chg="mod">
          <ac:chgData name="XuMingle" userId="6accb246-f179-42e5-8cc4-2c1a8de5b234" providerId="ADAL" clId="{084E816E-1F9E-44E7-A5C2-04A05951D48A}" dt="2023-06-13T00:49:00.147" v="3123" actId="115"/>
          <ac:spMkLst>
            <pc:docMk/>
            <pc:sldMk cId="3583826309" sldId="263"/>
            <ac:spMk id="2" creationId="{9D5EF130-16B6-FA81-07DB-54E78FC5B00E}"/>
          </ac:spMkLst>
        </pc:spChg>
        <pc:spChg chg="mod">
          <ac:chgData name="XuMingle" userId="6accb246-f179-42e5-8cc4-2c1a8de5b234" providerId="ADAL" clId="{084E816E-1F9E-44E7-A5C2-04A05951D48A}" dt="2023-06-13T00:48:12.574" v="3059"/>
          <ac:spMkLst>
            <pc:docMk/>
            <pc:sldMk cId="3583826309" sldId="263"/>
            <ac:spMk id="4" creationId="{80EA53B8-E2A8-9CD0-4DD3-C3312E929303}"/>
          </ac:spMkLst>
        </pc:spChg>
        <pc:spChg chg="mod">
          <ac:chgData name="XuMingle" userId="6accb246-f179-42e5-8cc4-2c1a8de5b234" providerId="ADAL" clId="{084E816E-1F9E-44E7-A5C2-04A05951D48A}" dt="2023-06-12T05:08:36.517" v="1730" actId="20577"/>
          <ac:spMkLst>
            <pc:docMk/>
            <pc:sldMk cId="3583826309" sldId="263"/>
            <ac:spMk id="5" creationId="{CF0D653C-CD14-F985-4AA1-E8EF6EC43463}"/>
          </ac:spMkLst>
        </pc:spChg>
        <pc:spChg chg="add mod">
          <ac:chgData name="XuMingle" userId="6accb246-f179-42e5-8cc4-2c1a8de5b234" providerId="ADAL" clId="{084E816E-1F9E-44E7-A5C2-04A05951D48A}" dt="2023-06-12T05:16:18.910" v="2041" actId="1076"/>
          <ac:spMkLst>
            <pc:docMk/>
            <pc:sldMk cId="3583826309" sldId="263"/>
            <ac:spMk id="7" creationId="{AD97A159-6DEA-80C4-2678-F530FD6F2576}"/>
          </ac:spMkLst>
        </pc:spChg>
        <pc:spChg chg="add mod">
          <ac:chgData name="XuMingle" userId="6accb246-f179-42e5-8cc4-2c1a8de5b234" providerId="ADAL" clId="{084E816E-1F9E-44E7-A5C2-04A05951D48A}" dt="2023-06-12T05:16:18.910" v="2041" actId="1076"/>
          <ac:spMkLst>
            <pc:docMk/>
            <pc:sldMk cId="3583826309" sldId="263"/>
            <ac:spMk id="8" creationId="{E6648656-B2C0-29A5-B6DF-92CFBFD1BD3D}"/>
          </ac:spMkLst>
        </pc:spChg>
        <pc:spChg chg="add mod">
          <ac:chgData name="XuMingle" userId="6accb246-f179-42e5-8cc4-2c1a8de5b234" providerId="ADAL" clId="{084E816E-1F9E-44E7-A5C2-04A05951D48A}" dt="2023-06-12T05:16:18.910" v="2041" actId="1076"/>
          <ac:spMkLst>
            <pc:docMk/>
            <pc:sldMk cId="3583826309" sldId="263"/>
            <ac:spMk id="9" creationId="{4CB2DBCE-D825-31E1-C0FE-6E462343309E}"/>
          </ac:spMkLst>
        </pc:spChg>
        <pc:picChg chg="add mod">
          <ac:chgData name="XuMingle" userId="6accb246-f179-42e5-8cc4-2c1a8de5b234" providerId="ADAL" clId="{084E816E-1F9E-44E7-A5C2-04A05951D48A}" dt="2023-06-12T05:16:18.910" v="2041" actId="1076"/>
          <ac:picMkLst>
            <pc:docMk/>
            <pc:sldMk cId="3583826309" sldId="263"/>
            <ac:picMk id="8194" creationId="{764B3031-52A4-6856-DCB4-93C3B01A7AD2}"/>
          </ac:picMkLst>
        </pc:picChg>
        <pc:picChg chg="add mod">
          <ac:chgData name="XuMingle" userId="6accb246-f179-42e5-8cc4-2c1a8de5b234" providerId="ADAL" clId="{084E816E-1F9E-44E7-A5C2-04A05951D48A}" dt="2023-06-12T05:16:18.910" v="2041" actId="1076"/>
          <ac:picMkLst>
            <pc:docMk/>
            <pc:sldMk cId="3583826309" sldId="263"/>
            <ac:picMk id="8196" creationId="{3E09F242-60EB-75E9-AEE7-A1F1FA0CD298}"/>
          </ac:picMkLst>
        </pc:picChg>
        <pc:picChg chg="add mod">
          <ac:chgData name="XuMingle" userId="6accb246-f179-42e5-8cc4-2c1a8de5b234" providerId="ADAL" clId="{084E816E-1F9E-44E7-A5C2-04A05951D48A}" dt="2023-06-12T05:16:18.910" v="2041" actId="1076"/>
          <ac:picMkLst>
            <pc:docMk/>
            <pc:sldMk cId="3583826309" sldId="263"/>
            <ac:picMk id="8198" creationId="{DB31252D-ADEE-73E8-699E-9EE939AEE97D}"/>
          </ac:picMkLst>
        </pc:picChg>
      </pc:sldChg>
      <pc:sldChg chg="addSp delSp modSp new mod">
        <pc:chgData name="XuMingle" userId="6accb246-f179-42e5-8cc4-2c1a8de5b234" providerId="ADAL" clId="{084E816E-1F9E-44E7-A5C2-04A05951D48A}" dt="2023-06-13T08:11:39.688" v="11678" actId="20577"/>
        <pc:sldMkLst>
          <pc:docMk/>
          <pc:sldMk cId="3079259185" sldId="264"/>
        </pc:sldMkLst>
        <pc:spChg chg="mod">
          <ac:chgData name="XuMingle" userId="6accb246-f179-42e5-8cc4-2c1a8de5b234" providerId="ADAL" clId="{084E816E-1F9E-44E7-A5C2-04A05951D48A}" dt="2023-06-13T08:10:57.728" v="11594" actId="14100"/>
          <ac:spMkLst>
            <pc:docMk/>
            <pc:sldMk cId="3079259185" sldId="264"/>
            <ac:spMk id="2" creationId="{B7FD118B-E048-A932-0F2A-23DF3F47FFC6}"/>
          </ac:spMkLst>
        </pc:spChg>
        <pc:spChg chg="mod">
          <ac:chgData name="XuMingle" userId="6accb246-f179-42e5-8cc4-2c1a8de5b234" providerId="ADAL" clId="{084E816E-1F9E-44E7-A5C2-04A05951D48A}" dt="2023-06-12T05:23:00.399" v="2252"/>
          <ac:spMkLst>
            <pc:docMk/>
            <pc:sldMk cId="3079259185" sldId="264"/>
            <ac:spMk id="5" creationId="{25F5DFEB-F036-26EA-53D5-8E7D5A98EDD9}"/>
          </ac:spMkLst>
        </pc:spChg>
        <pc:spChg chg="add mod">
          <ac:chgData name="XuMingle" userId="6accb246-f179-42e5-8cc4-2c1a8de5b234" providerId="ADAL" clId="{084E816E-1F9E-44E7-A5C2-04A05951D48A}" dt="2023-06-13T08:10:53.290" v="11593" actId="1076"/>
          <ac:spMkLst>
            <pc:docMk/>
            <pc:sldMk cId="3079259185" sldId="264"/>
            <ac:spMk id="9" creationId="{79AFB2BD-C66E-F409-A0C3-A7FD28FB0AFE}"/>
          </ac:spMkLst>
        </pc:spChg>
        <pc:spChg chg="add mod">
          <ac:chgData name="XuMingle" userId="6accb246-f179-42e5-8cc4-2c1a8de5b234" providerId="ADAL" clId="{084E816E-1F9E-44E7-A5C2-04A05951D48A}" dt="2023-06-13T08:10:53.290" v="11593" actId="1076"/>
          <ac:spMkLst>
            <pc:docMk/>
            <pc:sldMk cId="3079259185" sldId="264"/>
            <ac:spMk id="12" creationId="{EBFD9119-4E38-3956-714B-B0FB4631017F}"/>
          </ac:spMkLst>
        </pc:spChg>
        <pc:spChg chg="add mod">
          <ac:chgData name="XuMingle" userId="6accb246-f179-42e5-8cc4-2c1a8de5b234" providerId="ADAL" clId="{084E816E-1F9E-44E7-A5C2-04A05951D48A}" dt="2023-06-13T08:10:53.290" v="11593" actId="1076"/>
          <ac:spMkLst>
            <pc:docMk/>
            <pc:sldMk cId="3079259185" sldId="264"/>
            <ac:spMk id="17" creationId="{DED40D94-F199-4D9D-3E06-1A6B57D7A308}"/>
          </ac:spMkLst>
        </pc:spChg>
        <pc:spChg chg="add mod">
          <ac:chgData name="XuMingle" userId="6accb246-f179-42e5-8cc4-2c1a8de5b234" providerId="ADAL" clId="{084E816E-1F9E-44E7-A5C2-04A05951D48A}" dt="2023-06-13T08:10:53.290" v="11593" actId="1076"/>
          <ac:spMkLst>
            <pc:docMk/>
            <pc:sldMk cId="3079259185" sldId="264"/>
            <ac:spMk id="18" creationId="{0BFDD7AA-1516-21B9-0C36-EE6E1DA0DFA3}"/>
          </ac:spMkLst>
        </pc:spChg>
        <pc:spChg chg="add mod">
          <ac:chgData name="XuMingle" userId="6accb246-f179-42e5-8cc4-2c1a8de5b234" providerId="ADAL" clId="{084E816E-1F9E-44E7-A5C2-04A05951D48A}" dt="2023-06-13T08:10:53.290" v="11593" actId="1076"/>
          <ac:spMkLst>
            <pc:docMk/>
            <pc:sldMk cId="3079259185" sldId="264"/>
            <ac:spMk id="25" creationId="{28FA4D67-584E-0E6D-69F2-4EA7205F67A7}"/>
          </ac:spMkLst>
        </pc:spChg>
        <pc:spChg chg="add mod">
          <ac:chgData name="XuMingle" userId="6accb246-f179-42e5-8cc4-2c1a8de5b234" providerId="ADAL" clId="{084E816E-1F9E-44E7-A5C2-04A05951D48A}" dt="2023-06-13T08:10:53.290" v="11593" actId="1076"/>
          <ac:spMkLst>
            <pc:docMk/>
            <pc:sldMk cId="3079259185" sldId="264"/>
            <ac:spMk id="26" creationId="{3DDE5297-1C6B-539C-329C-811063DE92F2}"/>
          </ac:spMkLst>
        </pc:spChg>
        <pc:spChg chg="add mod">
          <ac:chgData name="XuMingle" userId="6accb246-f179-42e5-8cc4-2c1a8de5b234" providerId="ADAL" clId="{084E816E-1F9E-44E7-A5C2-04A05951D48A}" dt="2023-06-12T05:18:44.258" v="2078" actId="571"/>
          <ac:spMkLst>
            <pc:docMk/>
            <pc:sldMk cId="3079259185" sldId="264"/>
            <ac:spMk id="30" creationId="{B3793543-B2EA-2281-0660-D5898F98AB14}"/>
          </ac:spMkLst>
        </pc:spChg>
        <pc:spChg chg="add mod">
          <ac:chgData name="XuMingle" userId="6accb246-f179-42e5-8cc4-2c1a8de5b234" providerId="ADAL" clId="{084E816E-1F9E-44E7-A5C2-04A05951D48A}" dt="2023-06-12T05:18:44.258" v="2078" actId="571"/>
          <ac:spMkLst>
            <pc:docMk/>
            <pc:sldMk cId="3079259185" sldId="264"/>
            <ac:spMk id="31" creationId="{8806EDE6-E0E0-3E70-12FC-5EE2B5B34DBD}"/>
          </ac:spMkLst>
        </pc:spChg>
        <pc:spChg chg="add del mod">
          <ac:chgData name="XuMingle" userId="6accb246-f179-42e5-8cc4-2c1a8de5b234" providerId="ADAL" clId="{084E816E-1F9E-44E7-A5C2-04A05951D48A}" dt="2023-06-12T05:22:38.446" v="2246" actId="478"/>
          <ac:spMkLst>
            <pc:docMk/>
            <pc:sldMk cId="3079259185" sldId="264"/>
            <ac:spMk id="32" creationId="{FCC3B1DC-ABCE-02D9-9FC3-18DCC1D06266}"/>
          </ac:spMkLst>
        </pc:spChg>
        <pc:spChg chg="add del mod">
          <ac:chgData name="XuMingle" userId="6accb246-f179-42e5-8cc4-2c1a8de5b234" providerId="ADAL" clId="{084E816E-1F9E-44E7-A5C2-04A05951D48A}" dt="2023-06-12T05:20:38.365" v="2121"/>
          <ac:spMkLst>
            <pc:docMk/>
            <pc:sldMk cId="3079259185" sldId="264"/>
            <ac:spMk id="45" creationId="{B818B3BD-FA59-CA06-49EE-0E7849BC93D1}"/>
          </ac:spMkLst>
        </pc:spChg>
        <pc:spChg chg="add del mod">
          <ac:chgData name="XuMingle" userId="6accb246-f179-42e5-8cc4-2c1a8de5b234" providerId="ADAL" clId="{084E816E-1F9E-44E7-A5C2-04A05951D48A}" dt="2023-06-12T05:20:38.365" v="2121"/>
          <ac:spMkLst>
            <pc:docMk/>
            <pc:sldMk cId="3079259185" sldId="264"/>
            <ac:spMk id="46" creationId="{3FD5E8E0-FB33-A8FB-578D-516B7D9CCFC4}"/>
          </ac:spMkLst>
        </pc:spChg>
        <pc:spChg chg="add del mod">
          <ac:chgData name="XuMingle" userId="6accb246-f179-42e5-8cc4-2c1a8de5b234" providerId="ADAL" clId="{084E816E-1F9E-44E7-A5C2-04A05951D48A}" dt="2023-06-12T05:20:38.365" v="2121"/>
          <ac:spMkLst>
            <pc:docMk/>
            <pc:sldMk cId="3079259185" sldId="264"/>
            <ac:spMk id="47" creationId="{EA1CFFD1-0FA1-BC33-DE16-57FCCDFC7517}"/>
          </ac:spMkLst>
        </pc:spChg>
        <pc:spChg chg="add del mod">
          <ac:chgData name="XuMingle" userId="6accb246-f179-42e5-8cc4-2c1a8de5b234" providerId="ADAL" clId="{084E816E-1F9E-44E7-A5C2-04A05951D48A}" dt="2023-06-12T05:20:38.365" v="2121"/>
          <ac:spMkLst>
            <pc:docMk/>
            <pc:sldMk cId="3079259185" sldId="264"/>
            <ac:spMk id="54" creationId="{C85E4E4B-529B-AA68-D3AF-4A43C5D7450E}"/>
          </ac:spMkLst>
        </pc:spChg>
        <pc:spChg chg="add del mod">
          <ac:chgData name="XuMingle" userId="6accb246-f179-42e5-8cc4-2c1a8de5b234" providerId="ADAL" clId="{084E816E-1F9E-44E7-A5C2-04A05951D48A}" dt="2023-06-12T05:20:38.365" v="2121"/>
          <ac:spMkLst>
            <pc:docMk/>
            <pc:sldMk cId="3079259185" sldId="264"/>
            <ac:spMk id="58" creationId="{DD6F47F6-827C-7C23-36D5-12F3B1773C7B}"/>
          </ac:spMkLst>
        </pc:spChg>
        <pc:spChg chg="add del mod">
          <ac:chgData name="XuMingle" userId="6accb246-f179-42e5-8cc4-2c1a8de5b234" providerId="ADAL" clId="{084E816E-1F9E-44E7-A5C2-04A05951D48A}" dt="2023-06-12T05:20:38.365" v="2121"/>
          <ac:spMkLst>
            <pc:docMk/>
            <pc:sldMk cId="3079259185" sldId="264"/>
            <ac:spMk id="59" creationId="{06CFBD46-B24B-C877-053B-157694E689FD}"/>
          </ac:spMkLst>
        </pc:spChg>
        <pc:spChg chg="add del mod">
          <ac:chgData name="XuMingle" userId="6accb246-f179-42e5-8cc4-2c1a8de5b234" providerId="ADAL" clId="{084E816E-1F9E-44E7-A5C2-04A05951D48A}" dt="2023-06-12T05:20:38.365" v="2121"/>
          <ac:spMkLst>
            <pc:docMk/>
            <pc:sldMk cId="3079259185" sldId="264"/>
            <ac:spMk id="65" creationId="{24649FE9-A08F-93B6-7D71-E1C93456BF9A}"/>
          </ac:spMkLst>
        </pc:spChg>
        <pc:spChg chg="add del mod">
          <ac:chgData name="XuMingle" userId="6accb246-f179-42e5-8cc4-2c1a8de5b234" providerId="ADAL" clId="{084E816E-1F9E-44E7-A5C2-04A05951D48A}" dt="2023-06-12T05:20:38.365" v="2121"/>
          <ac:spMkLst>
            <pc:docMk/>
            <pc:sldMk cId="3079259185" sldId="264"/>
            <ac:spMk id="70" creationId="{933F3F7F-C8CD-40BF-C5E8-5E3DA158C14F}"/>
          </ac:spMkLst>
        </pc:spChg>
        <pc:spChg chg="add mod">
          <ac:chgData name="XuMingle" userId="6accb246-f179-42e5-8cc4-2c1a8de5b234" providerId="ADAL" clId="{084E816E-1F9E-44E7-A5C2-04A05951D48A}" dt="2023-06-12T05:22:05.676" v="2164" actId="571"/>
          <ac:spMkLst>
            <pc:docMk/>
            <pc:sldMk cId="3079259185" sldId="264"/>
            <ac:spMk id="71" creationId="{37A6EB30-629C-90D1-DB3D-804F76D8E85B}"/>
          </ac:spMkLst>
        </pc:spChg>
        <pc:spChg chg="add mod">
          <ac:chgData name="XuMingle" userId="6accb246-f179-42e5-8cc4-2c1a8de5b234" providerId="ADAL" clId="{084E816E-1F9E-44E7-A5C2-04A05951D48A}" dt="2023-06-13T08:10:53.290" v="11593" actId="1076"/>
          <ac:spMkLst>
            <pc:docMk/>
            <pc:sldMk cId="3079259185" sldId="264"/>
            <ac:spMk id="72" creationId="{752962CB-F4BF-0BDB-4098-8E2E26BDDF5D}"/>
          </ac:spMkLst>
        </pc:spChg>
        <pc:spChg chg="add mod">
          <ac:chgData name="XuMingle" userId="6accb246-f179-42e5-8cc4-2c1a8de5b234" providerId="ADAL" clId="{084E816E-1F9E-44E7-A5C2-04A05951D48A}" dt="2023-06-13T08:11:39.688" v="11678" actId="20577"/>
          <ac:spMkLst>
            <pc:docMk/>
            <pc:sldMk cId="3079259185" sldId="264"/>
            <ac:spMk id="73" creationId="{E45D2378-5F01-45FA-EDD6-0744EFE99774}"/>
          </ac:spMkLst>
        </pc:sp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6" creationId="{9BB49B28-1B16-EBC0-AED1-7B10B26293FD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7" creationId="{D65674ED-7738-B948-08C1-49927C209304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8" creationId="{AA647B0A-B511-A3E4-862C-EBB2D32DC968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10" creationId="{FF3EECA5-C0E5-7703-F4CB-72E233FE43A4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11" creationId="{EB1D9CFD-FD24-6551-FB9B-23F6E3252193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13" creationId="{C596785E-E2F3-5BED-7B64-32B75707DF28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14" creationId="{DD55DF09-3D35-C823-3957-2B6EA60886A3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15" creationId="{DE065DFA-F1E4-04D4-0BC6-B3BA4A51971D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16" creationId="{0538A117-982A-F8E5-D5D6-CEEC8B33B70B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19" creationId="{83E0730D-8E0B-7182-D7BA-B5119FAF9C5E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20" creationId="{90277E61-0B9E-7FFB-5348-614CC61EAA29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21" creationId="{12FDE9F1-0387-85AD-5DBD-45AEE1940A0F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22" creationId="{A8F2342C-BFAF-4C50-2E67-A417027B2D57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23" creationId="{C34B06AA-5111-C62E-CF3B-A90F4558D47F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24" creationId="{2C9C5762-D00A-2C06-365F-3EF95C73CE3D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27" creationId="{B6197C8A-021C-35C9-AB2A-D0544960F3CC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28" creationId="{FF239D71-64AB-DBBC-EF0C-2D2A19EEF2EA}"/>
          </ac:picMkLst>
        </pc:picChg>
        <pc:picChg chg="add mod">
          <ac:chgData name="XuMingle" userId="6accb246-f179-42e5-8cc4-2c1a8de5b234" providerId="ADAL" clId="{084E816E-1F9E-44E7-A5C2-04A05951D48A}" dt="2023-06-13T08:10:53.290" v="11593" actId="1076"/>
          <ac:picMkLst>
            <pc:docMk/>
            <pc:sldMk cId="3079259185" sldId="264"/>
            <ac:picMk id="29" creationId="{B717A947-0B70-2650-6251-2D4227E00789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33" creationId="{D99AD6D5-7137-D94A-160B-6C6ECE16BBE5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34" creationId="{E1FE605B-5699-3A9E-03AB-B2BFF5CF2E8D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35" creationId="{A10871B1-0995-9119-082A-80475DCFFDF8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36" creationId="{A5FF1BD7-48F5-2E41-0BC5-AA482958BD22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37" creationId="{44D9A278-545F-6A75-A4F2-E478222FD19D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38" creationId="{2AB56035-661F-0D33-4752-F7CA138FF9C8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39" creationId="{95430EAA-E866-0749-2011-007BADC8A9D6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40" creationId="{935B41B7-A451-F022-00DB-5D4FA059BA0A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41" creationId="{5215519A-D7DB-D358-2FF0-03A299B83096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42" creationId="{0E0D349B-76CD-BEA8-3223-6F1F75C72A8A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43" creationId="{B5651EBF-1874-D707-4BA8-FA07EFE2AA84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44" creationId="{65F4826B-02F9-69C8-43FA-F13657961DF3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48" creationId="{4D96BC8E-9C34-2B2C-E70F-0999BDF3114A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49" creationId="{C3BC4B67-877D-2102-57E2-F0EC691E90E3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50" creationId="{51720D8E-01D7-0A91-CAD5-55A4EEAE55C4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51" creationId="{001CEE84-535E-A353-BCCD-FFCF2321A5F4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52" creationId="{37AAE39B-3E26-C1C4-CF60-2215C1BEADB2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53" creationId="{382B14E5-A448-AAE3-5964-4336E9EEB879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55" creationId="{2253224A-7F64-2161-FB62-7C6739419764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56" creationId="{6C407547-BFC2-E475-499C-09F5A082822E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57" creationId="{AFD4AC99-33DD-84E2-59E8-BDF80B09D924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60" creationId="{F46D7D77-5CA5-DC97-1DB8-19537691A2DD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61" creationId="{1F5EEF6F-C4A5-A1BB-6FE1-73086C618D1E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62" creationId="{D250EAB7-B5AD-CB24-9810-F0F4377AF5A1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63" creationId="{8A28F636-A408-B61E-7DB8-19D01BF52673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64" creationId="{5F466EBA-7E47-1ED6-B479-ADFDDFC45EDD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66" creationId="{4B5FA533-8985-07A5-746D-FA6B311DF31C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67" creationId="{B09197F9-E66D-ADBA-E535-BC0FC5AABD27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68" creationId="{91A53B0E-D41B-F286-9224-165FF66DFC20}"/>
          </ac:picMkLst>
        </pc:picChg>
        <pc:picChg chg="add del mod">
          <ac:chgData name="XuMingle" userId="6accb246-f179-42e5-8cc4-2c1a8de5b234" providerId="ADAL" clId="{084E816E-1F9E-44E7-A5C2-04A05951D48A}" dt="2023-06-12T05:20:38.365" v="2121"/>
          <ac:picMkLst>
            <pc:docMk/>
            <pc:sldMk cId="3079259185" sldId="264"/>
            <ac:picMk id="69" creationId="{BBCB83D0-6129-E3B8-4781-B7B18C6C1809}"/>
          </ac:picMkLst>
        </pc:picChg>
      </pc:sldChg>
      <pc:sldChg chg="addSp delSp modSp new mod">
        <pc:chgData name="XuMingle" userId="6accb246-f179-42e5-8cc4-2c1a8de5b234" providerId="ADAL" clId="{084E816E-1F9E-44E7-A5C2-04A05951D48A}" dt="2023-06-12T08:12:49.653" v="2375" actId="20577"/>
        <pc:sldMkLst>
          <pc:docMk/>
          <pc:sldMk cId="3739472796" sldId="265"/>
        </pc:sldMkLst>
        <pc:spChg chg="mod">
          <ac:chgData name="XuMingle" userId="6accb246-f179-42e5-8cc4-2c1a8de5b234" providerId="ADAL" clId="{084E816E-1F9E-44E7-A5C2-04A05951D48A}" dt="2023-06-12T08:12:49.653" v="2375" actId="20577"/>
          <ac:spMkLst>
            <pc:docMk/>
            <pc:sldMk cId="3739472796" sldId="265"/>
            <ac:spMk id="2" creationId="{66BBD822-76E9-4BDC-82EA-A82B8D956282}"/>
          </ac:spMkLst>
        </pc:spChg>
        <pc:spChg chg="mod">
          <ac:chgData name="XuMingle" userId="6accb246-f179-42e5-8cc4-2c1a8de5b234" providerId="ADAL" clId="{084E816E-1F9E-44E7-A5C2-04A05951D48A}" dt="2023-06-12T05:23:13.831" v="2254" actId="6549"/>
          <ac:spMkLst>
            <pc:docMk/>
            <pc:sldMk cId="3739472796" sldId="265"/>
            <ac:spMk id="5" creationId="{FBED8ACA-87FE-2C53-61D8-766F4D4A4F77}"/>
          </ac:spMkLst>
        </pc:spChg>
        <pc:spChg chg="add del mod">
          <ac:chgData name="XuMingle" userId="6accb246-f179-42e5-8cc4-2c1a8de5b234" providerId="ADAL" clId="{084E816E-1F9E-44E7-A5C2-04A05951D48A}" dt="2023-06-12T08:12:22.557" v="2331" actId="1076"/>
          <ac:spMkLst>
            <pc:docMk/>
            <pc:sldMk cId="3739472796" sldId="265"/>
            <ac:spMk id="18" creationId="{89124A52-2A4F-07AD-C22A-4FC133942069}"/>
          </ac:spMkLst>
        </pc:spChg>
        <pc:spChg chg="add del mod">
          <ac:chgData name="XuMingle" userId="6accb246-f179-42e5-8cc4-2c1a8de5b234" providerId="ADAL" clId="{084E816E-1F9E-44E7-A5C2-04A05951D48A}" dt="2023-06-12T08:12:22.557" v="2331" actId="1076"/>
          <ac:spMkLst>
            <pc:docMk/>
            <pc:sldMk cId="3739472796" sldId="265"/>
            <ac:spMk id="19" creationId="{7950C699-BAE0-BBE0-17B7-F00FD06D7844}"/>
          </ac:spMkLst>
        </pc:spChg>
        <pc:spChg chg="add del mod">
          <ac:chgData name="XuMingle" userId="6accb246-f179-42e5-8cc4-2c1a8de5b234" providerId="ADAL" clId="{084E816E-1F9E-44E7-A5C2-04A05951D48A}" dt="2023-06-12T05:21:09.534" v="2126" actId="478"/>
          <ac:spMkLst>
            <pc:docMk/>
            <pc:sldMk cId="3739472796" sldId="265"/>
            <ac:spMk id="20" creationId="{E18F6740-A7DA-7952-F5DC-9734DB029776}"/>
          </ac:spMkLst>
        </pc:spChg>
        <pc:spChg chg="add del mod">
          <ac:chgData name="XuMingle" userId="6accb246-f179-42e5-8cc4-2c1a8de5b234" providerId="ADAL" clId="{084E816E-1F9E-44E7-A5C2-04A05951D48A}" dt="2023-06-12T05:21:09.534" v="2126" actId="478"/>
          <ac:spMkLst>
            <pc:docMk/>
            <pc:sldMk cId="3739472796" sldId="265"/>
            <ac:spMk id="27" creationId="{92FB16DB-CB3B-5ACC-2320-3992FF40933A}"/>
          </ac:spMkLst>
        </pc:spChg>
        <pc:spChg chg="add del mod">
          <ac:chgData name="XuMingle" userId="6accb246-f179-42e5-8cc4-2c1a8de5b234" providerId="ADAL" clId="{084E816E-1F9E-44E7-A5C2-04A05951D48A}" dt="2023-06-12T05:21:09.534" v="2126" actId="478"/>
          <ac:spMkLst>
            <pc:docMk/>
            <pc:sldMk cId="3739472796" sldId="265"/>
            <ac:spMk id="31" creationId="{FAA805EC-6D06-A20B-12C1-1CDE31745C9C}"/>
          </ac:spMkLst>
        </pc:spChg>
        <pc:spChg chg="add del mod">
          <ac:chgData name="XuMingle" userId="6accb246-f179-42e5-8cc4-2c1a8de5b234" providerId="ADAL" clId="{084E816E-1F9E-44E7-A5C2-04A05951D48A}" dt="2023-06-12T05:21:09.534" v="2126" actId="478"/>
          <ac:spMkLst>
            <pc:docMk/>
            <pc:sldMk cId="3739472796" sldId="265"/>
            <ac:spMk id="32" creationId="{0EE0F35A-7D90-9645-4867-08167D361830}"/>
          </ac:spMkLst>
        </pc:spChg>
        <pc:spChg chg="add del mod">
          <ac:chgData name="XuMingle" userId="6accb246-f179-42e5-8cc4-2c1a8de5b234" providerId="ADAL" clId="{084E816E-1F9E-44E7-A5C2-04A05951D48A}" dt="2023-06-12T05:21:09.534" v="2126" actId="478"/>
          <ac:spMkLst>
            <pc:docMk/>
            <pc:sldMk cId="3739472796" sldId="265"/>
            <ac:spMk id="38" creationId="{6FD252B2-81BD-3721-2C4A-B25AD43165DF}"/>
          </ac:spMkLst>
        </pc:spChg>
        <pc:spChg chg="add del mod">
          <ac:chgData name="XuMingle" userId="6accb246-f179-42e5-8cc4-2c1a8de5b234" providerId="ADAL" clId="{084E816E-1F9E-44E7-A5C2-04A05951D48A}" dt="2023-06-12T05:21:09.534" v="2126" actId="478"/>
          <ac:spMkLst>
            <pc:docMk/>
            <pc:sldMk cId="3739472796" sldId="265"/>
            <ac:spMk id="43" creationId="{09C374C1-73F1-BA35-6514-E1D3638C3B5C}"/>
          </ac:spMkLst>
        </pc:spChg>
        <pc:spChg chg="add del mod">
          <ac:chgData name="XuMingle" userId="6accb246-f179-42e5-8cc4-2c1a8de5b234" providerId="ADAL" clId="{084E816E-1F9E-44E7-A5C2-04A05951D48A}" dt="2023-06-12T08:12:13.134" v="2327" actId="21"/>
          <ac:spMkLst>
            <pc:docMk/>
            <pc:sldMk cId="3739472796" sldId="265"/>
            <ac:spMk id="48" creationId="{4495F001-110E-1D2D-6E92-A8EBD5BADF97}"/>
          </ac:spMkLst>
        </pc:spChg>
        <pc:spChg chg="add del mod">
          <ac:chgData name="XuMingle" userId="6accb246-f179-42e5-8cc4-2c1a8de5b234" providerId="ADAL" clId="{084E816E-1F9E-44E7-A5C2-04A05951D48A}" dt="2023-06-12T08:12:13.134" v="2327" actId="21"/>
          <ac:spMkLst>
            <pc:docMk/>
            <pc:sldMk cId="3739472796" sldId="265"/>
            <ac:spMk id="55" creationId="{AA405786-F6A3-6D62-00CB-DEA2983768B1}"/>
          </ac:spMkLst>
        </pc:spChg>
        <pc:spChg chg="add del mod">
          <ac:chgData name="XuMingle" userId="6accb246-f179-42e5-8cc4-2c1a8de5b234" providerId="ADAL" clId="{084E816E-1F9E-44E7-A5C2-04A05951D48A}" dt="2023-06-12T08:12:13.134" v="2327" actId="21"/>
          <ac:spMkLst>
            <pc:docMk/>
            <pc:sldMk cId="3739472796" sldId="265"/>
            <ac:spMk id="56" creationId="{D61C7398-65AC-5977-9D1F-A58A4C01C8E6}"/>
          </ac:spMkLst>
        </pc:spChg>
        <pc:spChg chg="add del mod">
          <ac:chgData name="XuMingle" userId="6accb246-f179-42e5-8cc4-2c1a8de5b234" providerId="ADAL" clId="{084E816E-1F9E-44E7-A5C2-04A05951D48A}" dt="2023-06-12T08:12:13.134" v="2327" actId="21"/>
          <ac:spMkLst>
            <pc:docMk/>
            <pc:sldMk cId="3739472796" sldId="265"/>
            <ac:spMk id="57" creationId="{9676A556-0885-462B-3994-74FC9D574B8C}"/>
          </ac:spMkLst>
        </pc:sp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6" creationId="{B698882C-48C0-28B6-444F-EC034A3C979B}"/>
          </ac:picMkLst>
        </pc:pic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7" creationId="{5C749F95-ED9B-6C4C-9425-F446E38C9031}"/>
          </ac:picMkLst>
        </pc:pic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8" creationId="{00E6C4EF-8D23-D276-AD53-7AC2E0841E69}"/>
          </ac:picMkLst>
        </pc:pic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9" creationId="{3323663F-6B1E-3AD9-A916-48D1C77584E8}"/>
          </ac:picMkLst>
        </pc:pic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10" creationId="{53BF0CF1-424F-851D-1002-A58706AA6A27}"/>
          </ac:picMkLst>
        </pc:pic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11" creationId="{5004C714-D505-6DDD-1406-CE862233A24B}"/>
          </ac:picMkLst>
        </pc:pic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12" creationId="{63DF09B8-2D13-9202-EE67-C534DD071568}"/>
          </ac:picMkLst>
        </pc:pic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13" creationId="{984BD276-01BF-EB34-C598-A2D9B80CDC03}"/>
          </ac:picMkLst>
        </pc:pic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14" creationId="{2E0CE943-E66C-2A4C-82FD-14477E98D0CE}"/>
          </ac:picMkLst>
        </pc:pic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15" creationId="{EED76F06-899E-1967-FD83-EB95690AE776}"/>
          </ac:picMkLst>
        </pc:pic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16" creationId="{B9864890-3AC0-8AD0-2122-416EF5F672E5}"/>
          </ac:picMkLst>
        </pc:picChg>
        <pc:picChg chg="add mod">
          <ac:chgData name="XuMingle" userId="6accb246-f179-42e5-8cc4-2c1a8de5b234" providerId="ADAL" clId="{084E816E-1F9E-44E7-A5C2-04A05951D48A}" dt="2023-06-12T08:12:22.557" v="2331" actId="1076"/>
          <ac:picMkLst>
            <pc:docMk/>
            <pc:sldMk cId="3739472796" sldId="265"/>
            <ac:picMk id="17" creationId="{1FC9E71C-6EBE-00A2-1C35-5D5CB23FA9D6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21" creationId="{E730F79E-B367-F8C5-6FE8-B7858A000BF5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22" creationId="{EADC686D-E30F-660B-E9CD-D288DBC097D0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23" creationId="{8D49C4CC-F3AE-23A0-D0D6-CB68D4952D4A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24" creationId="{60C1F029-5492-D895-BF8E-E23588588D31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25" creationId="{31393281-DD47-F6D2-848D-90A0C4795CC0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26" creationId="{899F16DE-AD27-B0D2-A423-09B964363AC9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28" creationId="{CE09AD41-EED7-17D0-59EC-B1F372471A61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29" creationId="{E2599C3D-F98F-F597-FA13-23CE6F6FF81A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30" creationId="{9306A216-23CB-29CF-B60D-02B1FBE762CD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33" creationId="{E71AFEDF-88C7-58DE-10BD-F1EA99BC2761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34" creationId="{21A2E185-15C4-80EE-3313-16B83944FEA9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35" creationId="{CB713F15-46DC-6E43-3E63-3B9C3AD5C38D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36" creationId="{016EB124-7050-CC39-6C4B-FF13B9BC78E4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37" creationId="{567D0452-E449-3511-51B0-97F36D87144B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39" creationId="{5C9AB7A4-0E39-273C-6C13-79EC48B73A50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40" creationId="{3D2B5153-9CBB-4560-B7FC-9015F60BDD17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41" creationId="{091D0DA3-7EFD-84E7-C587-89E144604277}"/>
          </ac:picMkLst>
        </pc:picChg>
        <pc:picChg chg="add del mod">
          <ac:chgData name="XuMingle" userId="6accb246-f179-42e5-8cc4-2c1a8de5b234" providerId="ADAL" clId="{084E816E-1F9E-44E7-A5C2-04A05951D48A}" dt="2023-06-12T05:21:09.534" v="2126" actId="478"/>
          <ac:picMkLst>
            <pc:docMk/>
            <pc:sldMk cId="3739472796" sldId="265"/>
            <ac:picMk id="42" creationId="{23DFA7E2-DD8E-7CDF-E73B-30900FDD2AEB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44" creationId="{1517B455-5148-3BE7-B779-A9CDD8C3FA91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45" creationId="{FB9091E1-DB08-7A76-ABCB-6D28A6D61ACD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46" creationId="{1E17C88B-A95D-D9DB-E20D-106F968C36D5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47" creationId="{1A9EB1AD-646E-7CC1-92EB-63B1761FD3A0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49" creationId="{21D88EE1-0B84-435F-EAF3-D3F3C3CF218A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50" creationId="{49B30F3C-C802-6633-7B88-6594AAF80A15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51" creationId="{6B4B5DEC-81F4-0B76-42CF-6334251FF94A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52" creationId="{E0441B90-06B3-E23C-6A7D-18823F21B4D4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53" creationId="{109F3DEF-2C60-1DB5-22C5-C3215276CA3F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54" creationId="{FD6B292A-71F3-5A6D-3146-57196B423CA1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58" creationId="{E0879BD7-63B4-FCC2-C041-CE9EC6C0C764}"/>
          </ac:picMkLst>
        </pc:picChg>
        <pc:picChg chg="add del mod">
          <ac:chgData name="XuMingle" userId="6accb246-f179-42e5-8cc4-2c1a8de5b234" providerId="ADAL" clId="{084E816E-1F9E-44E7-A5C2-04A05951D48A}" dt="2023-06-12T08:12:13.134" v="2327" actId="21"/>
          <ac:picMkLst>
            <pc:docMk/>
            <pc:sldMk cId="3739472796" sldId="265"/>
            <ac:picMk id="59" creationId="{8B0480A7-57F4-C514-9550-830FE4D2CBEA}"/>
          </ac:picMkLst>
        </pc:picChg>
      </pc:sldChg>
      <pc:sldChg chg="addSp delSp modSp new del mod">
        <pc:chgData name="XuMingle" userId="6accb246-f179-42e5-8cc4-2c1a8de5b234" providerId="ADAL" clId="{084E816E-1F9E-44E7-A5C2-04A05951D48A}" dt="2023-06-13T08:12:26.443" v="11702" actId="2696"/>
        <pc:sldMkLst>
          <pc:docMk/>
          <pc:sldMk cId="2376546619" sldId="266"/>
        </pc:sldMkLst>
        <pc:spChg chg="mod">
          <ac:chgData name="XuMingle" userId="6accb246-f179-42e5-8cc4-2c1a8de5b234" providerId="ADAL" clId="{084E816E-1F9E-44E7-A5C2-04A05951D48A}" dt="2023-06-12T08:13:57.639" v="2490" actId="20577"/>
          <ac:spMkLst>
            <pc:docMk/>
            <pc:sldMk cId="2376546619" sldId="266"/>
            <ac:spMk id="2" creationId="{AE30A63B-1860-B31E-97E4-1BEF96A493BE}"/>
          </ac:spMkLst>
        </pc:spChg>
        <pc:spChg chg="add mod">
          <ac:chgData name="XuMingle" userId="6accb246-f179-42e5-8cc4-2c1a8de5b234" providerId="ADAL" clId="{084E816E-1F9E-44E7-A5C2-04A05951D48A}" dt="2023-06-13T08:12:00.065" v="11680" actId="1076"/>
          <ac:spMkLst>
            <pc:docMk/>
            <pc:sldMk cId="2376546619" sldId="266"/>
            <ac:spMk id="10" creationId="{572038E4-5E65-A7A7-E3D9-A428E0541D80}"/>
          </ac:spMkLst>
        </pc:spChg>
        <pc:spChg chg="add mod">
          <ac:chgData name="XuMingle" userId="6accb246-f179-42e5-8cc4-2c1a8de5b234" providerId="ADAL" clId="{084E816E-1F9E-44E7-A5C2-04A05951D48A}" dt="2023-06-13T08:12:00.065" v="11680" actId="1076"/>
          <ac:spMkLst>
            <pc:docMk/>
            <pc:sldMk cId="2376546619" sldId="266"/>
            <ac:spMk id="17" creationId="{AD13FC90-7914-B5BE-D46A-20981CCA3ED1}"/>
          </ac:spMkLst>
        </pc:spChg>
        <pc:spChg chg="add mod">
          <ac:chgData name="XuMingle" userId="6accb246-f179-42e5-8cc4-2c1a8de5b234" providerId="ADAL" clId="{084E816E-1F9E-44E7-A5C2-04A05951D48A}" dt="2023-06-13T08:12:00.065" v="11680" actId="1076"/>
          <ac:spMkLst>
            <pc:docMk/>
            <pc:sldMk cId="2376546619" sldId="266"/>
            <ac:spMk id="18" creationId="{CF9CC6D9-1F8B-56DE-5A7E-39CB58DDEF1B}"/>
          </ac:spMkLst>
        </pc:spChg>
        <pc:spChg chg="add mod">
          <ac:chgData name="XuMingle" userId="6accb246-f179-42e5-8cc4-2c1a8de5b234" providerId="ADAL" clId="{084E816E-1F9E-44E7-A5C2-04A05951D48A}" dt="2023-06-13T08:12:00.065" v="11680" actId="1076"/>
          <ac:spMkLst>
            <pc:docMk/>
            <pc:sldMk cId="2376546619" sldId="266"/>
            <ac:spMk id="19" creationId="{8F102FF9-F0C4-CA00-0D96-44B88D1EB93A}"/>
          </ac:spMkLst>
        </pc:spChg>
        <pc:spChg chg="add del mod">
          <ac:chgData name="XuMingle" userId="6accb246-f179-42e5-8cc4-2c1a8de5b234" providerId="ADAL" clId="{084E816E-1F9E-44E7-A5C2-04A05951D48A}" dt="2023-06-13T08:12:23.994" v="11701" actId="478"/>
          <ac:spMkLst>
            <pc:docMk/>
            <pc:sldMk cId="2376546619" sldId="266"/>
            <ac:spMk id="22" creationId="{2CC3FD82-B615-38E5-406B-41F6BAD066E1}"/>
          </ac:spMkLst>
        </pc:sp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6" creationId="{BE9AF3B0-045B-71B3-2CD4-14AB7B345F44}"/>
          </ac:picMkLst>
        </pc:pic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7" creationId="{896B0EE6-C394-41BF-0F74-F9E736B3CAE0}"/>
          </ac:picMkLst>
        </pc:pic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8" creationId="{755FDB85-92EB-72DE-EFED-43A0530F8FD1}"/>
          </ac:picMkLst>
        </pc:pic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9" creationId="{83D40EEA-744F-024B-3AD6-78199D70B90E}"/>
          </ac:picMkLst>
        </pc:pic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11" creationId="{61A0BD4F-D8D5-8038-50F7-5E97D088951F}"/>
          </ac:picMkLst>
        </pc:pic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12" creationId="{661316BF-7C8E-A1CC-9DB3-35703E3B33AD}"/>
          </ac:picMkLst>
        </pc:pic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13" creationId="{DBB7EA07-4322-AB46-3C3C-0EDE8288BE4C}"/>
          </ac:picMkLst>
        </pc:pic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14" creationId="{4B57FF3D-5072-8DF9-3A33-7F46367DAF2A}"/>
          </ac:picMkLst>
        </pc:pic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15" creationId="{3143BBCF-9B62-25F6-C939-DD5326EB1985}"/>
          </ac:picMkLst>
        </pc:pic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16" creationId="{7DE8B550-4668-1CC6-A1F7-B22E54B3A659}"/>
          </ac:picMkLst>
        </pc:pic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20" creationId="{C35365A6-02FF-34CE-68C8-E9A9E1DB079E}"/>
          </ac:picMkLst>
        </pc:picChg>
        <pc:picChg chg="add mod">
          <ac:chgData name="XuMingle" userId="6accb246-f179-42e5-8cc4-2c1a8de5b234" providerId="ADAL" clId="{084E816E-1F9E-44E7-A5C2-04A05951D48A}" dt="2023-06-13T08:12:00.065" v="11680" actId="1076"/>
          <ac:picMkLst>
            <pc:docMk/>
            <pc:sldMk cId="2376546619" sldId="266"/>
            <ac:picMk id="21" creationId="{C6C270A3-CE56-322C-2076-F0BAA7A97DC2}"/>
          </ac:picMkLst>
        </pc:picChg>
      </pc:sldChg>
      <pc:sldChg chg="addSp modSp new del">
        <pc:chgData name="XuMingle" userId="6accb246-f179-42e5-8cc4-2c1a8de5b234" providerId="ADAL" clId="{084E816E-1F9E-44E7-A5C2-04A05951D48A}" dt="2023-06-13T01:12:43.759" v="3779" actId="47"/>
        <pc:sldMkLst>
          <pc:docMk/>
          <pc:sldMk cId="1002518249" sldId="267"/>
        </pc:sldMkLst>
        <pc:spChg chg="add mod">
          <ac:chgData name="XuMingle" userId="6accb246-f179-42e5-8cc4-2c1a8de5b234" providerId="ADAL" clId="{084E816E-1F9E-44E7-A5C2-04A05951D48A}" dt="2023-06-13T00:50:41.709" v="3125"/>
          <ac:spMkLst>
            <pc:docMk/>
            <pc:sldMk cId="1002518249" sldId="267"/>
            <ac:spMk id="5" creationId="{AED11B3F-A9CF-1C97-912D-7767462FF33B}"/>
          </ac:spMkLst>
        </pc:spChg>
      </pc:sldChg>
      <pc:sldChg chg="addSp delSp modSp add mod">
        <pc:chgData name="XuMingle" userId="6accb246-f179-42e5-8cc4-2c1a8de5b234" providerId="ADAL" clId="{084E816E-1F9E-44E7-A5C2-04A05951D48A}" dt="2023-06-14T01:00:12.739" v="13633" actId="115"/>
        <pc:sldMkLst>
          <pc:docMk/>
          <pc:sldMk cId="1200477174" sldId="268"/>
        </pc:sldMkLst>
        <pc:spChg chg="del mod">
          <ac:chgData name="XuMingle" userId="6accb246-f179-42e5-8cc4-2c1a8de5b234" providerId="ADAL" clId="{084E816E-1F9E-44E7-A5C2-04A05951D48A}" dt="2023-06-13T06:20:11.723" v="8603" actId="478"/>
          <ac:spMkLst>
            <pc:docMk/>
            <pc:sldMk cId="1200477174" sldId="268"/>
            <ac:spMk id="2" creationId="{E4737863-FFDC-41DB-8EF2-FF0F9ABE4854}"/>
          </ac:spMkLst>
        </pc:spChg>
        <pc:spChg chg="mod">
          <ac:chgData name="XuMingle" userId="6accb246-f179-42e5-8cc4-2c1a8de5b234" providerId="ADAL" clId="{084E816E-1F9E-44E7-A5C2-04A05951D48A}" dt="2023-06-13T08:22:56.811" v="11887" actId="20577"/>
          <ac:spMkLst>
            <pc:docMk/>
            <pc:sldMk cId="1200477174" sldId="268"/>
            <ac:spMk id="4" creationId="{C63F509F-DEDF-37C3-055C-082C75FD0204}"/>
          </ac:spMkLst>
        </pc:spChg>
        <pc:spChg chg="mod">
          <ac:chgData name="XuMingle" userId="6accb246-f179-42e5-8cc4-2c1a8de5b234" providerId="ADAL" clId="{084E816E-1F9E-44E7-A5C2-04A05951D48A}" dt="2023-06-13T06:19:59.340" v="8599" actId="20577"/>
          <ac:spMkLst>
            <pc:docMk/>
            <pc:sldMk cId="1200477174" sldId="268"/>
            <ac:spMk id="5" creationId="{A92505CF-0F6E-434F-BE31-FD7C9D704420}"/>
          </ac:spMkLst>
        </pc:spChg>
        <pc:spChg chg="add mod">
          <ac:chgData name="XuMingle" userId="6accb246-f179-42e5-8cc4-2c1a8de5b234" providerId="ADAL" clId="{084E816E-1F9E-44E7-A5C2-04A05951D48A}" dt="2023-06-13T08:22:00.836" v="11877" actId="113"/>
          <ac:spMkLst>
            <pc:docMk/>
            <pc:sldMk cId="1200477174" sldId="268"/>
            <ac:spMk id="6" creationId="{04F8673D-4B6F-28E2-DBE3-F62BF61259E3}"/>
          </ac:spMkLst>
        </pc:spChg>
        <pc:spChg chg="add mod">
          <ac:chgData name="XuMingle" userId="6accb246-f179-42e5-8cc4-2c1a8de5b234" providerId="ADAL" clId="{084E816E-1F9E-44E7-A5C2-04A05951D48A}" dt="2023-06-14T01:00:12.739" v="13633" actId="115"/>
          <ac:spMkLst>
            <pc:docMk/>
            <pc:sldMk cId="1200477174" sldId="268"/>
            <ac:spMk id="7" creationId="{A4681053-A25D-9729-8023-BA56057065AA}"/>
          </ac:spMkLst>
        </pc:spChg>
        <pc:picChg chg="mod">
          <ac:chgData name="XuMingle" userId="6accb246-f179-42e5-8cc4-2c1a8de5b234" providerId="ADAL" clId="{084E816E-1F9E-44E7-A5C2-04A05951D48A}" dt="2023-06-13T08:22:46.711" v="11885" actId="1076"/>
          <ac:picMkLst>
            <pc:docMk/>
            <pc:sldMk cId="1200477174" sldId="268"/>
            <ac:picMk id="9" creationId="{F2FB0292-8B2E-50DD-896B-1DC543FE1496}"/>
          </ac:picMkLst>
        </pc:picChg>
      </pc:sldChg>
      <pc:sldChg chg="addSp delSp modSp new del mod">
        <pc:chgData name="XuMingle" userId="6accb246-f179-42e5-8cc4-2c1a8de5b234" providerId="ADAL" clId="{084E816E-1F9E-44E7-A5C2-04A05951D48A}" dt="2023-06-13T06:19:48.599" v="8585" actId="2696"/>
        <pc:sldMkLst>
          <pc:docMk/>
          <pc:sldMk cId="1409553960" sldId="268"/>
        </pc:sldMkLst>
        <pc:picChg chg="add del mod">
          <ac:chgData name="XuMingle" userId="6accb246-f179-42e5-8cc4-2c1a8de5b234" providerId="ADAL" clId="{084E816E-1F9E-44E7-A5C2-04A05951D48A}" dt="2023-06-13T02:47:33.010" v="6719" actId="478"/>
          <ac:picMkLst>
            <pc:docMk/>
            <pc:sldMk cId="1409553960" sldId="268"/>
            <ac:picMk id="7" creationId="{9A583897-A709-3092-C879-F1DDF1974E70}"/>
          </ac:picMkLst>
        </pc:picChg>
        <pc:picChg chg="add mod">
          <ac:chgData name="XuMingle" userId="6accb246-f179-42e5-8cc4-2c1a8de5b234" providerId="ADAL" clId="{084E816E-1F9E-44E7-A5C2-04A05951D48A}" dt="2023-06-13T02:47:37.139" v="6722" actId="1076"/>
          <ac:picMkLst>
            <pc:docMk/>
            <pc:sldMk cId="1409553960" sldId="268"/>
            <ac:picMk id="9" creationId="{F2FB0292-8B2E-50DD-896B-1DC543FE1496}"/>
          </ac:picMkLst>
        </pc:picChg>
      </pc:sldChg>
      <pc:sldChg chg="addSp delSp modSp new mod">
        <pc:chgData name="XuMingle" userId="6accb246-f179-42e5-8cc4-2c1a8de5b234" providerId="ADAL" clId="{084E816E-1F9E-44E7-A5C2-04A05951D48A}" dt="2023-06-12T08:56:18.197" v="2651" actId="12788"/>
        <pc:sldMkLst>
          <pc:docMk/>
          <pc:sldMk cId="2365411113" sldId="269"/>
        </pc:sldMkLst>
        <pc:spChg chg="mod">
          <ac:chgData name="XuMingle" userId="6accb246-f179-42e5-8cc4-2c1a8de5b234" providerId="ADAL" clId="{084E816E-1F9E-44E7-A5C2-04A05951D48A}" dt="2023-06-12T08:55:28.992" v="2643" actId="113"/>
          <ac:spMkLst>
            <pc:docMk/>
            <pc:sldMk cId="2365411113" sldId="269"/>
            <ac:spMk id="2" creationId="{FBC4CD6E-E29A-B9DC-7DD5-0EC5690DC211}"/>
          </ac:spMkLst>
        </pc:spChg>
        <pc:picChg chg="add del mod modCrop">
          <ac:chgData name="XuMingle" userId="6accb246-f179-42e5-8cc4-2c1a8de5b234" providerId="ADAL" clId="{084E816E-1F9E-44E7-A5C2-04A05951D48A}" dt="2023-06-12T08:55:56.572" v="2647" actId="478"/>
          <ac:picMkLst>
            <pc:docMk/>
            <pc:sldMk cId="2365411113" sldId="269"/>
            <ac:picMk id="4" creationId="{03429655-DA12-8D1C-30B7-1BCB702BE3C9}"/>
          </ac:picMkLst>
        </pc:picChg>
        <pc:picChg chg="add mod">
          <ac:chgData name="XuMingle" userId="6accb246-f179-42e5-8cc4-2c1a8de5b234" providerId="ADAL" clId="{084E816E-1F9E-44E7-A5C2-04A05951D48A}" dt="2023-06-12T08:56:18.197" v="2651" actId="12788"/>
          <ac:picMkLst>
            <pc:docMk/>
            <pc:sldMk cId="2365411113" sldId="269"/>
            <ac:picMk id="6" creationId="{7E64A333-5E50-7D61-6FAB-3909C0E15A9D}"/>
          </ac:picMkLst>
        </pc:picChg>
      </pc:sldChg>
      <pc:sldChg chg="addSp delSp modSp new mod modAnim">
        <pc:chgData name="XuMingle" userId="6accb246-f179-42e5-8cc4-2c1a8de5b234" providerId="ADAL" clId="{084E816E-1F9E-44E7-A5C2-04A05951D48A}" dt="2023-06-13T08:34:10.897" v="12420"/>
        <pc:sldMkLst>
          <pc:docMk/>
          <pc:sldMk cId="2364656289" sldId="270"/>
        </pc:sldMkLst>
        <pc:spChg chg="mod">
          <ac:chgData name="XuMingle" userId="6accb246-f179-42e5-8cc4-2c1a8de5b234" providerId="ADAL" clId="{084E816E-1F9E-44E7-A5C2-04A05951D48A}" dt="2023-06-13T08:33:59.960" v="12415" actId="14100"/>
          <ac:spMkLst>
            <pc:docMk/>
            <pc:sldMk cId="2364656289" sldId="270"/>
            <ac:spMk id="2" creationId="{54152585-C8CD-68F5-74FB-72A5C4F3A98C}"/>
          </ac:spMkLst>
        </pc:spChg>
        <pc:spChg chg="mod">
          <ac:chgData name="XuMingle" userId="6accb246-f179-42e5-8cc4-2c1a8de5b234" providerId="ADAL" clId="{084E816E-1F9E-44E7-A5C2-04A05951D48A}" dt="2023-06-13T01:04:09.019" v="3385" actId="6549"/>
          <ac:spMkLst>
            <pc:docMk/>
            <pc:sldMk cId="2364656289" sldId="270"/>
            <ac:spMk id="4" creationId="{59B4A565-49CC-F97B-9857-748861EF6EFA}"/>
          </ac:spMkLst>
        </pc:spChg>
        <pc:spChg chg="mod">
          <ac:chgData name="XuMingle" userId="6accb246-f179-42e5-8cc4-2c1a8de5b234" providerId="ADAL" clId="{084E816E-1F9E-44E7-A5C2-04A05951D48A}" dt="2023-06-12T08:56:57.107" v="2663" actId="20577"/>
          <ac:spMkLst>
            <pc:docMk/>
            <pc:sldMk cId="2364656289" sldId="270"/>
            <ac:spMk id="5" creationId="{A38F4D6A-472C-5290-BCB2-1E4C4323CF4D}"/>
          </ac:spMkLst>
        </pc:spChg>
        <pc:spChg chg="add del mod">
          <ac:chgData name="XuMingle" userId="6accb246-f179-42e5-8cc4-2c1a8de5b234" providerId="ADAL" clId="{084E816E-1F9E-44E7-A5C2-04A05951D48A}" dt="2023-06-13T00:50:39.597" v="3124" actId="21"/>
          <ac:spMkLst>
            <pc:docMk/>
            <pc:sldMk cId="2364656289" sldId="270"/>
            <ac:spMk id="6" creationId="{B73F7D7D-FBD9-1772-287C-1506A511B141}"/>
          </ac:spMkLst>
        </pc:spChg>
        <pc:spChg chg="add mod">
          <ac:chgData name="XuMingle" userId="6accb246-f179-42e5-8cc4-2c1a8de5b234" providerId="ADAL" clId="{084E816E-1F9E-44E7-A5C2-04A05951D48A}" dt="2023-06-13T08:31:25.008" v="12232" actId="1076"/>
          <ac:spMkLst>
            <pc:docMk/>
            <pc:sldMk cId="2364656289" sldId="270"/>
            <ac:spMk id="9" creationId="{B7AA65F6-5FEE-3AFE-2B70-20281CC8C05C}"/>
          </ac:spMkLst>
        </pc:spChg>
        <pc:spChg chg="add mod">
          <ac:chgData name="XuMingle" userId="6accb246-f179-42e5-8cc4-2c1a8de5b234" providerId="ADAL" clId="{084E816E-1F9E-44E7-A5C2-04A05951D48A}" dt="2023-06-13T08:34:07.631" v="12419" actId="1076"/>
          <ac:spMkLst>
            <pc:docMk/>
            <pc:sldMk cId="2364656289" sldId="270"/>
            <ac:spMk id="10" creationId="{B9058815-B149-F905-4785-1AAA9AF3CF06}"/>
          </ac:spMkLst>
        </pc:spChg>
        <pc:picChg chg="add mod ord">
          <ac:chgData name="XuMingle" userId="6accb246-f179-42e5-8cc4-2c1a8de5b234" providerId="ADAL" clId="{084E816E-1F9E-44E7-A5C2-04A05951D48A}" dt="2023-06-13T08:31:25.008" v="12232" actId="1076"/>
          <ac:picMkLst>
            <pc:docMk/>
            <pc:sldMk cId="2364656289" sldId="270"/>
            <ac:picMk id="8" creationId="{AC82F0D2-C065-75B0-EF61-BE0862CF3DF1}"/>
          </ac:picMkLst>
        </pc:picChg>
      </pc:sldChg>
      <pc:sldChg chg="new del">
        <pc:chgData name="XuMingle" userId="6accb246-f179-42e5-8cc4-2c1a8de5b234" providerId="ADAL" clId="{084E816E-1F9E-44E7-A5C2-04A05951D48A}" dt="2023-06-13T00:45:33.497" v="3053" actId="680"/>
        <pc:sldMkLst>
          <pc:docMk/>
          <pc:sldMk cId="3037900749" sldId="271"/>
        </pc:sldMkLst>
      </pc:sldChg>
      <pc:sldChg chg="modSp new add del mod ord">
        <pc:chgData name="XuMingle" userId="6accb246-f179-42e5-8cc4-2c1a8de5b234" providerId="ADAL" clId="{084E816E-1F9E-44E7-A5C2-04A05951D48A}" dt="2023-06-13T08:33:42.180" v="12413" actId="47"/>
        <pc:sldMkLst>
          <pc:docMk/>
          <pc:sldMk cId="4070690028" sldId="271"/>
        </pc:sldMkLst>
        <pc:spChg chg="mod">
          <ac:chgData name="XuMingle" userId="6accb246-f179-42e5-8cc4-2c1a8de5b234" providerId="ADAL" clId="{084E816E-1F9E-44E7-A5C2-04A05951D48A}" dt="2023-06-13T08:31:04.093" v="12229" actId="20577"/>
          <ac:spMkLst>
            <pc:docMk/>
            <pc:sldMk cId="4070690028" sldId="271"/>
            <ac:spMk id="2" creationId="{94FD3E25-1C08-1CD2-FB32-E56B0D710EC8}"/>
          </ac:spMkLst>
        </pc:spChg>
        <pc:spChg chg="mod">
          <ac:chgData name="XuMingle" userId="6accb246-f179-42e5-8cc4-2c1a8de5b234" providerId="ADAL" clId="{084E816E-1F9E-44E7-A5C2-04A05951D48A}" dt="2023-06-13T01:12:12.229" v="3768" actId="20577"/>
          <ac:spMkLst>
            <pc:docMk/>
            <pc:sldMk cId="4070690028" sldId="271"/>
            <ac:spMk id="4" creationId="{C77F7672-0B55-670F-C1F1-3F7BA97E6FBF}"/>
          </ac:spMkLst>
        </pc:spChg>
        <pc:spChg chg="mod">
          <ac:chgData name="XuMingle" userId="6accb246-f179-42e5-8cc4-2c1a8de5b234" providerId="ADAL" clId="{084E816E-1F9E-44E7-A5C2-04A05951D48A}" dt="2023-06-13T00:50:59.171" v="3130"/>
          <ac:spMkLst>
            <pc:docMk/>
            <pc:sldMk cId="4070690028" sldId="271"/>
            <ac:spMk id="5" creationId="{4182B9B5-34D9-ACC2-23F3-CA0AE81BD066}"/>
          </ac:spMkLst>
        </pc:spChg>
      </pc:sldChg>
      <pc:sldChg chg="addSp modSp new mod">
        <pc:chgData name="XuMingle" userId="6accb246-f179-42e5-8cc4-2c1a8de5b234" providerId="ADAL" clId="{084E816E-1F9E-44E7-A5C2-04A05951D48A}" dt="2023-06-13T01:32:25.404" v="4194" actId="1035"/>
        <pc:sldMkLst>
          <pc:docMk/>
          <pc:sldMk cId="183423783" sldId="272"/>
        </pc:sldMkLst>
        <pc:spChg chg="mod">
          <ac:chgData name="XuMingle" userId="6accb246-f179-42e5-8cc4-2c1a8de5b234" providerId="ADAL" clId="{084E816E-1F9E-44E7-A5C2-04A05951D48A}" dt="2023-06-13T01:23:13.450" v="4147" actId="115"/>
          <ac:spMkLst>
            <pc:docMk/>
            <pc:sldMk cId="183423783" sldId="272"/>
            <ac:spMk id="2" creationId="{0DF6D70D-7AF8-CA6A-1EA2-2EC908F847B8}"/>
          </ac:spMkLst>
        </pc:spChg>
        <pc:spChg chg="mod">
          <ac:chgData name="XuMingle" userId="6accb246-f179-42e5-8cc4-2c1a8de5b234" providerId="ADAL" clId="{084E816E-1F9E-44E7-A5C2-04A05951D48A}" dt="2023-06-13T01:30:56.957" v="4162" actId="20577"/>
          <ac:spMkLst>
            <pc:docMk/>
            <pc:sldMk cId="183423783" sldId="272"/>
            <ac:spMk id="4" creationId="{EDC986FE-B91D-64C9-9BA6-A5A516FE3F2B}"/>
          </ac:spMkLst>
        </pc:spChg>
        <pc:spChg chg="mod">
          <ac:chgData name="XuMingle" userId="6accb246-f179-42e5-8cc4-2c1a8de5b234" providerId="ADAL" clId="{084E816E-1F9E-44E7-A5C2-04A05951D48A}" dt="2023-06-13T01:13:12.901" v="3795" actId="20577"/>
          <ac:spMkLst>
            <pc:docMk/>
            <pc:sldMk cId="183423783" sldId="272"/>
            <ac:spMk id="5" creationId="{97FF85AB-C821-7740-B54C-E8BB4FD440A4}"/>
          </ac:spMkLst>
        </pc:spChg>
        <pc:spChg chg="add mod">
          <ac:chgData name="XuMingle" userId="6accb246-f179-42e5-8cc4-2c1a8de5b234" providerId="ADAL" clId="{084E816E-1F9E-44E7-A5C2-04A05951D48A}" dt="2023-06-13T01:32:03.685" v="4180" actId="1076"/>
          <ac:spMkLst>
            <pc:docMk/>
            <pc:sldMk cId="183423783" sldId="272"/>
            <ac:spMk id="10" creationId="{1F2E4CBA-98E5-2FA3-8078-706F7802A119}"/>
          </ac:spMkLst>
        </pc:spChg>
        <pc:spChg chg="add mod">
          <ac:chgData name="XuMingle" userId="6accb246-f179-42e5-8cc4-2c1a8de5b234" providerId="ADAL" clId="{084E816E-1F9E-44E7-A5C2-04A05951D48A}" dt="2023-06-13T01:32:14.180" v="4184" actId="1076"/>
          <ac:spMkLst>
            <pc:docMk/>
            <pc:sldMk cId="183423783" sldId="272"/>
            <ac:spMk id="11" creationId="{BD3A8371-37B4-F02B-79A6-8B75B8B66B7D}"/>
          </ac:spMkLst>
        </pc:spChg>
        <pc:spChg chg="add mod">
          <ac:chgData name="XuMingle" userId="6accb246-f179-42e5-8cc4-2c1a8de5b234" providerId="ADAL" clId="{084E816E-1F9E-44E7-A5C2-04A05951D48A}" dt="2023-06-13T01:32:19.271" v="4185" actId="571"/>
          <ac:spMkLst>
            <pc:docMk/>
            <pc:sldMk cId="183423783" sldId="272"/>
            <ac:spMk id="12" creationId="{0EB11910-B7B2-A93C-A250-F90B22A9EDED}"/>
          </ac:spMkLst>
        </pc:spChg>
        <pc:spChg chg="add mod">
          <ac:chgData name="XuMingle" userId="6accb246-f179-42e5-8cc4-2c1a8de5b234" providerId="ADAL" clId="{084E816E-1F9E-44E7-A5C2-04A05951D48A}" dt="2023-06-13T01:32:25.404" v="4194" actId="1035"/>
          <ac:spMkLst>
            <pc:docMk/>
            <pc:sldMk cId="183423783" sldId="272"/>
            <ac:spMk id="13" creationId="{C4E58A79-B37C-A9CE-A453-F922ACA16ACA}"/>
          </ac:spMkLst>
        </pc:spChg>
        <pc:picChg chg="add mod">
          <ac:chgData name="XuMingle" userId="6accb246-f179-42e5-8cc4-2c1a8de5b234" providerId="ADAL" clId="{084E816E-1F9E-44E7-A5C2-04A05951D48A}" dt="2023-06-13T01:32:09.375" v="4183" actId="1076"/>
          <ac:picMkLst>
            <pc:docMk/>
            <pc:sldMk cId="183423783" sldId="272"/>
            <ac:picMk id="7" creationId="{9109DAF1-585A-07FF-6172-6921B950737A}"/>
          </ac:picMkLst>
        </pc:picChg>
        <pc:picChg chg="add mod modCrop">
          <ac:chgData name="XuMingle" userId="6accb246-f179-42e5-8cc4-2c1a8de5b234" providerId="ADAL" clId="{084E816E-1F9E-44E7-A5C2-04A05951D48A}" dt="2023-06-13T01:31:39.868" v="4175" actId="1076"/>
          <ac:picMkLst>
            <pc:docMk/>
            <pc:sldMk cId="183423783" sldId="272"/>
            <ac:picMk id="9" creationId="{5D9C8757-9DE1-9BA5-C120-C7EB9CEA327A}"/>
          </ac:picMkLst>
        </pc:picChg>
      </pc:sldChg>
      <pc:sldChg chg="new del">
        <pc:chgData name="XuMingle" userId="6accb246-f179-42e5-8cc4-2c1a8de5b234" providerId="ADAL" clId="{084E816E-1F9E-44E7-A5C2-04A05951D48A}" dt="2023-06-13T00:45:04.283" v="3052" actId="680"/>
        <pc:sldMkLst>
          <pc:docMk/>
          <pc:sldMk cId="484024323" sldId="272"/>
        </pc:sldMkLst>
      </pc:sldChg>
      <pc:sldChg chg="addSp modSp add mod modAnim">
        <pc:chgData name="XuMingle" userId="6accb246-f179-42e5-8cc4-2c1a8de5b234" providerId="ADAL" clId="{084E816E-1F9E-44E7-A5C2-04A05951D48A}" dt="2023-06-13T08:13:58.328" v="11723" actId="122"/>
        <pc:sldMkLst>
          <pc:docMk/>
          <pc:sldMk cId="1912981241" sldId="273"/>
        </pc:sldMkLst>
        <pc:spChg chg="mod">
          <ac:chgData name="XuMingle" userId="6accb246-f179-42e5-8cc4-2c1a8de5b234" providerId="ADAL" clId="{084E816E-1F9E-44E7-A5C2-04A05951D48A}" dt="2023-06-13T01:39:54.524" v="4554" actId="20577"/>
          <ac:spMkLst>
            <pc:docMk/>
            <pc:sldMk cId="1912981241" sldId="273"/>
            <ac:spMk id="2" creationId="{FBC4CD6E-E29A-B9DC-7DD5-0EC5690DC211}"/>
          </ac:spMkLst>
        </pc:spChg>
        <pc:spChg chg="add mod">
          <ac:chgData name="XuMingle" userId="6accb246-f179-42e5-8cc4-2c1a8de5b234" providerId="ADAL" clId="{084E816E-1F9E-44E7-A5C2-04A05951D48A}" dt="2023-06-13T08:13:58.328" v="11723" actId="122"/>
          <ac:spMkLst>
            <pc:docMk/>
            <pc:sldMk cId="1912981241" sldId="273"/>
            <ac:spMk id="4" creationId="{D06432A1-2DE6-4626-EE69-FBAFCCDFEDB6}"/>
          </ac:spMkLst>
        </pc:spChg>
        <pc:spChg chg="add mod">
          <ac:chgData name="XuMingle" userId="6accb246-f179-42e5-8cc4-2c1a8de5b234" providerId="ADAL" clId="{084E816E-1F9E-44E7-A5C2-04A05951D48A}" dt="2023-06-13T08:13:58.328" v="11723" actId="122"/>
          <ac:spMkLst>
            <pc:docMk/>
            <pc:sldMk cId="1912981241" sldId="273"/>
            <ac:spMk id="5" creationId="{E93FE3C8-95C0-5AC4-A6B6-37BEBE7A5E51}"/>
          </ac:spMkLst>
        </pc:spChg>
        <pc:picChg chg="mod">
          <ac:chgData name="XuMingle" userId="6accb246-f179-42e5-8cc4-2c1a8de5b234" providerId="ADAL" clId="{084E816E-1F9E-44E7-A5C2-04A05951D48A}" dt="2023-06-13T01:38:59.636" v="4530" actId="1076"/>
          <ac:picMkLst>
            <pc:docMk/>
            <pc:sldMk cId="1912981241" sldId="273"/>
            <ac:picMk id="6" creationId="{7E64A333-5E50-7D61-6FAB-3909C0E15A9D}"/>
          </ac:picMkLst>
        </pc:picChg>
      </pc:sldChg>
      <pc:sldChg chg="modSp new del mod">
        <pc:chgData name="XuMingle" userId="6accb246-f179-42e5-8cc4-2c1a8de5b234" providerId="ADAL" clId="{084E816E-1F9E-44E7-A5C2-04A05951D48A}" dt="2023-06-13T02:05:48.909" v="5344" actId="47"/>
        <pc:sldMkLst>
          <pc:docMk/>
          <pc:sldMk cId="2921403391" sldId="274"/>
        </pc:sldMkLst>
        <pc:spChg chg="mod">
          <ac:chgData name="XuMingle" userId="6accb246-f179-42e5-8cc4-2c1a8de5b234" providerId="ADAL" clId="{084E816E-1F9E-44E7-A5C2-04A05951D48A}" dt="2023-06-13T01:41:48.349" v="4634" actId="20577"/>
          <ac:spMkLst>
            <pc:docMk/>
            <pc:sldMk cId="2921403391" sldId="274"/>
            <ac:spMk id="2" creationId="{AF957F45-BD44-96FB-B233-6A2DFEEECEB8}"/>
          </ac:spMkLst>
        </pc:spChg>
        <pc:spChg chg="mod">
          <ac:chgData name="XuMingle" userId="6accb246-f179-42e5-8cc4-2c1a8de5b234" providerId="ADAL" clId="{084E816E-1F9E-44E7-A5C2-04A05951D48A}" dt="2023-06-13T01:41:18.381" v="4599" actId="20577"/>
          <ac:spMkLst>
            <pc:docMk/>
            <pc:sldMk cId="2921403391" sldId="274"/>
            <ac:spMk id="5" creationId="{10A8267E-001A-07FA-2871-94B6678D41FC}"/>
          </ac:spMkLst>
        </pc:spChg>
      </pc:sldChg>
      <pc:sldChg chg="new del">
        <pc:chgData name="XuMingle" userId="6accb246-f179-42e5-8cc4-2c1a8de5b234" providerId="ADAL" clId="{084E816E-1F9E-44E7-A5C2-04A05951D48A}" dt="2023-06-13T01:40:58.143" v="4559" actId="680"/>
        <pc:sldMkLst>
          <pc:docMk/>
          <pc:sldMk cId="2991327828" sldId="274"/>
        </pc:sldMkLst>
      </pc:sldChg>
      <pc:sldChg chg="new del">
        <pc:chgData name="XuMingle" userId="6accb246-f179-42e5-8cc4-2c1a8de5b234" providerId="ADAL" clId="{084E816E-1F9E-44E7-A5C2-04A05951D48A}" dt="2023-06-13T01:35:14.289" v="4217" actId="47"/>
        <pc:sldMkLst>
          <pc:docMk/>
          <pc:sldMk cId="3823661340" sldId="274"/>
        </pc:sldMkLst>
      </pc:sldChg>
      <pc:sldChg chg="addSp delSp modSp new mod modAnim">
        <pc:chgData name="XuMingle" userId="6accb246-f179-42e5-8cc4-2c1a8de5b234" providerId="ADAL" clId="{084E816E-1F9E-44E7-A5C2-04A05951D48A}" dt="2023-06-13T07:53:45.114" v="11117"/>
        <pc:sldMkLst>
          <pc:docMk/>
          <pc:sldMk cId="2980361763" sldId="275"/>
        </pc:sldMkLst>
        <pc:spChg chg="mod">
          <ac:chgData name="XuMingle" userId="6accb246-f179-42e5-8cc4-2c1a8de5b234" providerId="ADAL" clId="{084E816E-1F9E-44E7-A5C2-04A05951D48A}" dt="2023-06-13T02:05:44.203" v="5343" actId="20577"/>
          <ac:spMkLst>
            <pc:docMk/>
            <pc:sldMk cId="2980361763" sldId="275"/>
            <ac:spMk id="2" creationId="{C1D326D8-96FD-E3D5-7924-E1672E9DDD43}"/>
          </ac:spMkLst>
        </pc:spChg>
        <pc:spChg chg="mod">
          <ac:chgData name="XuMingle" userId="6accb246-f179-42e5-8cc4-2c1a8de5b234" providerId="ADAL" clId="{084E816E-1F9E-44E7-A5C2-04A05951D48A}" dt="2023-06-13T01:53:12.365" v="4942" actId="20577"/>
          <ac:spMkLst>
            <pc:docMk/>
            <pc:sldMk cId="2980361763" sldId="275"/>
            <ac:spMk id="4" creationId="{AD787266-D0AC-1A4C-E006-08597AE8F5EE}"/>
          </ac:spMkLst>
        </pc:spChg>
        <pc:spChg chg="mod">
          <ac:chgData name="XuMingle" userId="6accb246-f179-42e5-8cc4-2c1a8de5b234" providerId="ADAL" clId="{084E816E-1F9E-44E7-A5C2-04A05951D48A}" dt="2023-06-13T07:51:56.346" v="11107" actId="1076"/>
          <ac:spMkLst>
            <pc:docMk/>
            <pc:sldMk cId="2980361763" sldId="275"/>
            <ac:spMk id="5" creationId="{4139B455-0657-1382-9256-30B9E1DDF824}"/>
          </ac:spMkLst>
        </pc:spChg>
        <pc:spChg chg="add mod">
          <ac:chgData name="XuMingle" userId="6accb246-f179-42e5-8cc4-2c1a8de5b234" providerId="ADAL" clId="{084E816E-1F9E-44E7-A5C2-04A05951D48A}" dt="2023-06-13T02:00:51.320" v="5200" actId="1076"/>
          <ac:spMkLst>
            <pc:docMk/>
            <pc:sldMk cId="2980361763" sldId="275"/>
            <ac:spMk id="6" creationId="{E4A3450F-6659-D408-FBDE-8DAD7D19AD7D}"/>
          </ac:spMkLst>
        </pc:spChg>
        <pc:spChg chg="add mod">
          <ac:chgData name="XuMingle" userId="6accb246-f179-42e5-8cc4-2c1a8de5b234" providerId="ADAL" clId="{084E816E-1F9E-44E7-A5C2-04A05951D48A}" dt="2023-06-13T02:00:51.320" v="5200" actId="1076"/>
          <ac:spMkLst>
            <pc:docMk/>
            <pc:sldMk cId="2980361763" sldId="275"/>
            <ac:spMk id="7" creationId="{ABE506AC-C480-1AD6-2782-5A2F2A9AD139}"/>
          </ac:spMkLst>
        </pc:spChg>
        <pc:spChg chg="add mod">
          <ac:chgData name="XuMingle" userId="6accb246-f179-42e5-8cc4-2c1a8de5b234" providerId="ADAL" clId="{084E816E-1F9E-44E7-A5C2-04A05951D48A}" dt="2023-06-13T02:00:51.320" v="5200" actId="1076"/>
          <ac:spMkLst>
            <pc:docMk/>
            <pc:sldMk cId="2980361763" sldId="275"/>
            <ac:spMk id="16" creationId="{F855613A-2509-8C84-DC37-264C7B2FAFCA}"/>
          </ac:spMkLst>
        </pc:spChg>
        <pc:spChg chg="add mod">
          <ac:chgData name="XuMingle" userId="6accb246-f179-42e5-8cc4-2c1a8de5b234" providerId="ADAL" clId="{084E816E-1F9E-44E7-A5C2-04A05951D48A}" dt="2023-06-13T02:00:51.320" v="5200" actId="1076"/>
          <ac:spMkLst>
            <pc:docMk/>
            <pc:sldMk cId="2980361763" sldId="275"/>
            <ac:spMk id="17" creationId="{02BA1E19-592A-8746-EF15-D540980DA858}"/>
          </ac:spMkLst>
        </pc:spChg>
        <pc:spChg chg="add mod">
          <ac:chgData name="XuMingle" userId="6accb246-f179-42e5-8cc4-2c1a8de5b234" providerId="ADAL" clId="{084E816E-1F9E-44E7-A5C2-04A05951D48A}" dt="2023-06-13T02:00:51.320" v="5200" actId="1076"/>
          <ac:spMkLst>
            <pc:docMk/>
            <pc:sldMk cId="2980361763" sldId="275"/>
            <ac:spMk id="18" creationId="{38987EFB-54AD-673F-EAAD-3AA21E6F2A5D}"/>
          </ac:spMkLst>
        </pc:spChg>
        <pc:spChg chg="add del mod">
          <ac:chgData name="XuMingle" userId="6accb246-f179-42e5-8cc4-2c1a8de5b234" providerId="ADAL" clId="{084E816E-1F9E-44E7-A5C2-04A05951D48A}" dt="2023-06-13T02:09:21.461" v="5498"/>
          <ac:spMkLst>
            <pc:docMk/>
            <pc:sldMk cId="2980361763" sldId="275"/>
            <ac:spMk id="28" creationId="{DDDE68D2-BC53-D0F0-DC1E-4BFAC3BF9A7D}"/>
          </ac:spMkLst>
        </pc:spChg>
        <pc:spChg chg="add mod">
          <ac:chgData name="XuMingle" userId="6accb246-f179-42e5-8cc4-2c1a8de5b234" providerId="ADAL" clId="{084E816E-1F9E-44E7-A5C2-04A05951D48A}" dt="2023-06-13T02:01:54.886" v="5216" actId="1076"/>
          <ac:spMkLst>
            <pc:docMk/>
            <pc:sldMk cId="2980361763" sldId="275"/>
            <ac:spMk id="31" creationId="{658D9A29-1576-333B-077B-288547F7837C}"/>
          </ac:spMkLst>
        </pc:spChg>
        <pc:spChg chg="add mod">
          <ac:chgData name="XuMingle" userId="6accb246-f179-42e5-8cc4-2c1a8de5b234" providerId="ADAL" clId="{084E816E-1F9E-44E7-A5C2-04A05951D48A}" dt="2023-06-13T02:01:54.886" v="5216" actId="1076"/>
          <ac:spMkLst>
            <pc:docMk/>
            <pc:sldMk cId="2980361763" sldId="275"/>
            <ac:spMk id="32" creationId="{0EEFA2B4-1B34-F155-179A-189F83111266}"/>
          </ac:spMkLst>
        </pc:spChg>
        <pc:spChg chg="add mod">
          <ac:chgData name="XuMingle" userId="6accb246-f179-42e5-8cc4-2c1a8de5b234" providerId="ADAL" clId="{084E816E-1F9E-44E7-A5C2-04A05951D48A}" dt="2023-06-13T02:01:54.886" v="5216" actId="1076"/>
          <ac:spMkLst>
            <pc:docMk/>
            <pc:sldMk cId="2980361763" sldId="275"/>
            <ac:spMk id="34" creationId="{9124DF81-E63F-A5D7-2C5B-F4E96CDC2037}"/>
          </ac:spMkLst>
        </pc:spChg>
        <pc:spChg chg="add mod">
          <ac:chgData name="XuMingle" userId="6accb246-f179-42e5-8cc4-2c1a8de5b234" providerId="ADAL" clId="{084E816E-1F9E-44E7-A5C2-04A05951D48A}" dt="2023-06-13T02:01:54.886" v="5216" actId="1076"/>
          <ac:spMkLst>
            <pc:docMk/>
            <pc:sldMk cId="2980361763" sldId="275"/>
            <ac:spMk id="35" creationId="{FAFB3B37-D736-3739-9082-8B7B61BE4010}"/>
          </ac:spMkLst>
        </pc:spChg>
        <pc:spChg chg="add mod">
          <ac:chgData name="XuMingle" userId="6accb246-f179-42e5-8cc4-2c1a8de5b234" providerId="ADAL" clId="{084E816E-1F9E-44E7-A5C2-04A05951D48A}" dt="2023-06-13T02:02:05.756" v="5218" actId="1076"/>
          <ac:spMkLst>
            <pc:docMk/>
            <pc:sldMk cId="2980361763" sldId="275"/>
            <ac:spMk id="41" creationId="{F5D8F89B-B03D-7C89-A1B5-FE133B45B561}"/>
          </ac:spMkLst>
        </pc:spChg>
        <pc:spChg chg="add mod">
          <ac:chgData name="XuMingle" userId="6accb246-f179-42e5-8cc4-2c1a8de5b234" providerId="ADAL" clId="{084E816E-1F9E-44E7-A5C2-04A05951D48A}" dt="2023-06-13T02:02:05.756" v="5218" actId="1076"/>
          <ac:spMkLst>
            <pc:docMk/>
            <pc:sldMk cId="2980361763" sldId="275"/>
            <ac:spMk id="43" creationId="{61DAD856-5D68-93D4-7D38-B6B2D718C507}"/>
          </ac:spMkLst>
        </pc:spChg>
        <pc:spChg chg="add del mod">
          <ac:chgData name="XuMingle" userId="6accb246-f179-42e5-8cc4-2c1a8de5b234" providerId="ADAL" clId="{084E816E-1F9E-44E7-A5C2-04A05951D48A}" dt="2023-06-13T01:55:40.875" v="5022" actId="478"/>
          <ac:spMkLst>
            <pc:docMk/>
            <pc:sldMk cId="2980361763" sldId="275"/>
            <ac:spMk id="47" creationId="{C5689D28-35EB-FFEC-C9AD-124D87924DEE}"/>
          </ac:spMkLst>
        </pc:spChg>
        <pc:spChg chg="add mod">
          <ac:chgData name="XuMingle" userId="6accb246-f179-42e5-8cc4-2c1a8de5b234" providerId="ADAL" clId="{084E816E-1F9E-44E7-A5C2-04A05951D48A}" dt="2023-06-13T02:02:15.829" v="5221" actId="12788"/>
          <ac:spMkLst>
            <pc:docMk/>
            <pc:sldMk cId="2980361763" sldId="275"/>
            <ac:spMk id="48" creationId="{5BFB47D6-7CA6-F430-8266-C0AD3BDEAED8}"/>
          </ac:spMkLst>
        </pc:spChg>
        <pc:spChg chg="add mod">
          <ac:chgData name="XuMingle" userId="6accb246-f179-42e5-8cc4-2c1a8de5b234" providerId="ADAL" clId="{084E816E-1F9E-44E7-A5C2-04A05951D48A}" dt="2023-06-13T02:02:15.829" v="5221" actId="12788"/>
          <ac:spMkLst>
            <pc:docMk/>
            <pc:sldMk cId="2980361763" sldId="275"/>
            <ac:spMk id="49" creationId="{5CA61B2A-8002-8FC5-5AD9-4196AADF0571}"/>
          </ac:spMkLst>
        </pc:spChg>
        <pc:spChg chg="add del mod">
          <ac:chgData name="XuMingle" userId="6accb246-f179-42e5-8cc4-2c1a8de5b234" providerId="ADAL" clId="{084E816E-1F9E-44E7-A5C2-04A05951D48A}" dt="2023-06-13T02:01:27.181" v="5213" actId="20577"/>
          <ac:spMkLst>
            <pc:docMk/>
            <pc:sldMk cId="2980361763" sldId="275"/>
            <ac:spMk id="50" creationId="{C577DB35-C4C6-DAC1-3B9F-9F33D070B0D2}"/>
          </ac:spMkLst>
        </pc:spChg>
        <pc:spChg chg="add mod">
          <ac:chgData name="XuMingle" userId="6accb246-f179-42e5-8cc4-2c1a8de5b234" providerId="ADAL" clId="{084E816E-1F9E-44E7-A5C2-04A05951D48A}" dt="2023-06-13T02:01:51.819" v="5215" actId="571"/>
          <ac:spMkLst>
            <pc:docMk/>
            <pc:sldMk cId="2980361763" sldId="275"/>
            <ac:spMk id="51" creationId="{F1164EB2-1A3E-BC1C-3771-43CCAE1E3D2E}"/>
          </ac:spMkLst>
        </pc:spChg>
        <pc:spChg chg="add mod">
          <ac:chgData name="XuMingle" userId="6accb246-f179-42e5-8cc4-2c1a8de5b234" providerId="ADAL" clId="{084E816E-1F9E-44E7-A5C2-04A05951D48A}" dt="2023-06-13T02:01:51.819" v="5215" actId="571"/>
          <ac:spMkLst>
            <pc:docMk/>
            <pc:sldMk cId="2980361763" sldId="275"/>
            <ac:spMk id="52" creationId="{0D501227-FD49-6233-1205-19679E8C4355}"/>
          </ac:spMkLst>
        </pc:spChg>
        <pc:spChg chg="add mod">
          <ac:chgData name="XuMingle" userId="6accb246-f179-42e5-8cc4-2c1a8de5b234" providerId="ADAL" clId="{084E816E-1F9E-44E7-A5C2-04A05951D48A}" dt="2023-06-13T02:01:51.819" v="5215" actId="571"/>
          <ac:spMkLst>
            <pc:docMk/>
            <pc:sldMk cId="2980361763" sldId="275"/>
            <ac:spMk id="54" creationId="{B27599D5-327C-50A5-E0BC-CC1FCDB4C996}"/>
          </ac:spMkLst>
        </pc:spChg>
        <pc:spChg chg="add mod">
          <ac:chgData name="XuMingle" userId="6accb246-f179-42e5-8cc4-2c1a8de5b234" providerId="ADAL" clId="{084E816E-1F9E-44E7-A5C2-04A05951D48A}" dt="2023-06-13T02:01:51.819" v="5215" actId="571"/>
          <ac:spMkLst>
            <pc:docMk/>
            <pc:sldMk cId="2980361763" sldId="275"/>
            <ac:spMk id="55" creationId="{89AC004B-30D6-144D-B848-589C848331B2}"/>
          </ac:spMkLst>
        </pc:spChg>
        <pc:spChg chg="add mod">
          <ac:chgData name="XuMingle" userId="6accb246-f179-42e5-8cc4-2c1a8de5b234" providerId="ADAL" clId="{084E816E-1F9E-44E7-A5C2-04A05951D48A}" dt="2023-06-13T02:01:51.819" v="5215" actId="571"/>
          <ac:spMkLst>
            <pc:docMk/>
            <pc:sldMk cId="2980361763" sldId="275"/>
            <ac:spMk id="58" creationId="{2A91D753-B0D3-F719-5803-AE9E02D1108E}"/>
          </ac:spMkLst>
        </pc:spChg>
        <pc:spChg chg="add mod">
          <ac:chgData name="XuMingle" userId="6accb246-f179-42e5-8cc4-2c1a8de5b234" providerId="ADAL" clId="{084E816E-1F9E-44E7-A5C2-04A05951D48A}" dt="2023-06-13T02:01:51.819" v="5215" actId="571"/>
          <ac:spMkLst>
            <pc:docMk/>
            <pc:sldMk cId="2980361763" sldId="275"/>
            <ac:spMk id="59" creationId="{46B49162-526F-A026-D117-B329271C4527}"/>
          </ac:spMkLst>
        </pc:spChg>
        <pc:spChg chg="add mod">
          <ac:chgData name="XuMingle" userId="6accb246-f179-42e5-8cc4-2c1a8de5b234" providerId="ADAL" clId="{084E816E-1F9E-44E7-A5C2-04A05951D48A}" dt="2023-06-13T02:01:51.819" v="5215" actId="571"/>
          <ac:spMkLst>
            <pc:docMk/>
            <pc:sldMk cId="2980361763" sldId="275"/>
            <ac:spMk id="61" creationId="{D2296F5F-6884-BD7B-62D5-C34ADC5510FA}"/>
          </ac:spMkLst>
        </pc:spChg>
        <pc:spChg chg="add mod">
          <ac:chgData name="XuMingle" userId="6accb246-f179-42e5-8cc4-2c1a8de5b234" providerId="ADAL" clId="{084E816E-1F9E-44E7-A5C2-04A05951D48A}" dt="2023-06-13T02:01:51.819" v="5215" actId="571"/>
          <ac:spMkLst>
            <pc:docMk/>
            <pc:sldMk cId="2980361763" sldId="275"/>
            <ac:spMk id="62" creationId="{78D9A608-1864-9436-EE7C-C173BD1AA591}"/>
          </ac:spMkLst>
        </pc:spChg>
        <pc:spChg chg="add mod">
          <ac:chgData name="XuMingle" userId="6accb246-f179-42e5-8cc4-2c1a8de5b234" providerId="ADAL" clId="{084E816E-1F9E-44E7-A5C2-04A05951D48A}" dt="2023-06-13T02:02:05.756" v="5218" actId="1076"/>
          <ac:spMkLst>
            <pc:docMk/>
            <pc:sldMk cId="2980361763" sldId="275"/>
            <ac:spMk id="63" creationId="{1740B5FE-E2E2-57C4-57A8-208F61FB06CA}"/>
          </ac:spMkLst>
        </pc:spChg>
        <pc:spChg chg="add mod">
          <ac:chgData name="XuMingle" userId="6accb246-f179-42e5-8cc4-2c1a8de5b234" providerId="ADAL" clId="{084E816E-1F9E-44E7-A5C2-04A05951D48A}" dt="2023-06-13T02:02:05.756" v="5218" actId="1076"/>
          <ac:spMkLst>
            <pc:docMk/>
            <pc:sldMk cId="2980361763" sldId="275"/>
            <ac:spMk id="64" creationId="{B30DE880-D80D-723F-C4BB-D9064C929224}"/>
          </ac:spMkLst>
        </pc:spChg>
        <pc:spChg chg="add mod">
          <ac:chgData name="XuMingle" userId="6accb246-f179-42e5-8cc4-2c1a8de5b234" providerId="ADAL" clId="{084E816E-1F9E-44E7-A5C2-04A05951D48A}" dt="2023-06-13T02:05:18.356" v="5339" actId="1076"/>
          <ac:spMkLst>
            <pc:docMk/>
            <pc:sldMk cId="2980361763" sldId="275"/>
            <ac:spMk id="66" creationId="{2BC7BB39-C5CB-2616-DD76-4A384DF9015C}"/>
          </ac:spMkLst>
        </pc:spChg>
        <pc:spChg chg="add mod">
          <ac:chgData name="XuMingle" userId="6accb246-f179-42e5-8cc4-2c1a8de5b234" providerId="ADAL" clId="{084E816E-1F9E-44E7-A5C2-04A05951D48A}" dt="2023-06-13T02:10:19.092" v="5509" actId="1076"/>
          <ac:spMkLst>
            <pc:docMk/>
            <pc:sldMk cId="2980361763" sldId="275"/>
            <ac:spMk id="67" creationId="{051CB6DB-D413-D628-8BDD-DF3681A4BD14}"/>
          </ac:spMkLst>
        </pc:spChg>
        <pc:cxnChg chg="add mod">
          <ac:chgData name="XuMingle" userId="6accb246-f179-42e5-8cc4-2c1a8de5b234" providerId="ADAL" clId="{084E816E-1F9E-44E7-A5C2-04A05951D48A}" dt="2023-06-13T02:00:51.320" v="5200" actId="1076"/>
          <ac:cxnSpMkLst>
            <pc:docMk/>
            <pc:sldMk cId="2980361763" sldId="275"/>
            <ac:cxnSpMk id="8" creationId="{7FE15FD6-B40F-FEF8-5E72-7A40EBB54569}"/>
          </ac:cxnSpMkLst>
        </pc:cxnChg>
        <pc:cxnChg chg="add mod">
          <ac:chgData name="XuMingle" userId="6accb246-f179-42e5-8cc4-2c1a8de5b234" providerId="ADAL" clId="{084E816E-1F9E-44E7-A5C2-04A05951D48A}" dt="2023-06-13T02:00:51.320" v="5200" actId="1076"/>
          <ac:cxnSpMkLst>
            <pc:docMk/>
            <pc:sldMk cId="2980361763" sldId="275"/>
            <ac:cxnSpMk id="19" creationId="{1F69F54D-F3F3-A81D-009E-E41F4D088D62}"/>
          </ac:cxnSpMkLst>
        </pc:cxnChg>
        <pc:cxnChg chg="add mod">
          <ac:chgData name="XuMingle" userId="6accb246-f179-42e5-8cc4-2c1a8de5b234" providerId="ADAL" clId="{084E816E-1F9E-44E7-A5C2-04A05951D48A}" dt="2023-06-13T02:00:51.320" v="5200" actId="1076"/>
          <ac:cxnSpMkLst>
            <pc:docMk/>
            <pc:sldMk cId="2980361763" sldId="275"/>
            <ac:cxnSpMk id="20" creationId="{2B08E315-13EA-4299-7724-2DB8FE5F4D4D}"/>
          </ac:cxnSpMkLst>
        </pc:cxnChg>
        <pc:cxnChg chg="add mod">
          <ac:chgData name="XuMingle" userId="6accb246-f179-42e5-8cc4-2c1a8de5b234" providerId="ADAL" clId="{084E816E-1F9E-44E7-A5C2-04A05951D48A}" dt="2023-06-13T02:00:51.320" v="5200" actId="1076"/>
          <ac:cxnSpMkLst>
            <pc:docMk/>
            <pc:sldMk cId="2980361763" sldId="275"/>
            <ac:cxnSpMk id="21" creationId="{F6F964C3-8BB5-F851-97D4-25647F527666}"/>
          </ac:cxnSpMkLst>
        </pc:cxnChg>
        <pc:cxnChg chg="add mod">
          <ac:chgData name="XuMingle" userId="6accb246-f179-42e5-8cc4-2c1a8de5b234" providerId="ADAL" clId="{084E816E-1F9E-44E7-A5C2-04A05951D48A}" dt="2023-06-13T02:01:54.886" v="5216" actId="1076"/>
          <ac:cxnSpMkLst>
            <pc:docMk/>
            <pc:sldMk cId="2980361763" sldId="275"/>
            <ac:cxnSpMk id="33" creationId="{CE69C4EB-A35E-58C0-5EB4-E249A4D9F7D8}"/>
          </ac:cxnSpMkLst>
        </pc:cxnChg>
        <pc:cxnChg chg="add mod">
          <ac:chgData name="XuMingle" userId="6accb246-f179-42e5-8cc4-2c1a8de5b234" providerId="ADAL" clId="{084E816E-1F9E-44E7-A5C2-04A05951D48A}" dt="2023-06-13T02:01:54.886" v="5216" actId="1076"/>
          <ac:cxnSpMkLst>
            <pc:docMk/>
            <pc:sldMk cId="2980361763" sldId="275"/>
            <ac:cxnSpMk id="36" creationId="{9303266F-BF2E-D04D-9551-7A505ADE97A1}"/>
          </ac:cxnSpMkLst>
        </pc:cxnChg>
        <pc:cxnChg chg="add mod">
          <ac:chgData name="XuMingle" userId="6accb246-f179-42e5-8cc4-2c1a8de5b234" providerId="ADAL" clId="{084E816E-1F9E-44E7-A5C2-04A05951D48A}" dt="2023-06-13T02:01:54.886" v="5216" actId="1076"/>
          <ac:cxnSpMkLst>
            <pc:docMk/>
            <pc:sldMk cId="2980361763" sldId="275"/>
            <ac:cxnSpMk id="37" creationId="{9C06557C-2610-B167-2AAA-12E858DB7704}"/>
          </ac:cxnSpMkLst>
        </pc:cxnChg>
        <pc:cxnChg chg="add mod">
          <ac:chgData name="XuMingle" userId="6accb246-f179-42e5-8cc4-2c1a8de5b234" providerId="ADAL" clId="{084E816E-1F9E-44E7-A5C2-04A05951D48A}" dt="2023-06-13T02:02:05.756" v="5218" actId="1076"/>
          <ac:cxnSpMkLst>
            <pc:docMk/>
            <pc:sldMk cId="2980361763" sldId="275"/>
            <ac:cxnSpMk id="44" creationId="{F2F5D475-9660-A0E5-5E76-67F3AD6C7320}"/>
          </ac:cxnSpMkLst>
        </pc:cxnChg>
        <pc:cxnChg chg="add mod">
          <ac:chgData name="XuMingle" userId="6accb246-f179-42e5-8cc4-2c1a8de5b234" providerId="ADAL" clId="{084E816E-1F9E-44E7-A5C2-04A05951D48A}" dt="2023-06-13T02:01:51.819" v="5215" actId="571"/>
          <ac:cxnSpMkLst>
            <pc:docMk/>
            <pc:sldMk cId="2980361763" sldId="275"/>
            <ac:cxnSpMk id="53" creationId="{91041A34-4055-2E4D-B890-5D0D466C50A6}"/>
          </ac:cxnSpMkLst>
        </pc:cxnChg>
        <pc:cxnChg chg="add mod">
          <ac:chgData name="XuMingle" userId="6accb246-f179-42e5-8cc4-2c1a8de5b234" providerId="ADAL" clId="{084E816E-1F9E-44E7-A5C2-04A05951D48A}" dt="2023-06-13T02:01:51.819" v="5215" actId="571"/>
          <ac:cxnSpMkLst>
            <pc:docMk/>
            <pc:sldMk cId="2980361763" sldId="275"/>
            <ac:cxnSpMk id="56" creationId="{399ABE41-CC65-6FB0-E68B-E45B96B286D6}"/>
          </ac:cxnSpMkLst>
        </pc:cxnChg>
        <pc:cxnChg chg="add mod">
          <ac:chgData name="XuMingle" userId="6accb246-f179-42e5-8cc4-2c1a8de5b234" providerId="ADAL" clId="{084E816E-1F9E-44E7-A5C2-04A05951D48A}" dt="2023-06-13T02:01:51.819" v="5215" actId="571"/>
          <ac:cxnSpMkLst>
            <pc:docMk/>
            <pc:sldMk cId="2980361763" sldId="275"/>
            <ac:cxnSpMk id="57" creationId="{801E38A5-E94E-1644-E587-0BEEA6D1E3AE}"/>
          </ac:cxnSpMkLst>
        </pc:cxnChg>
        <pc:cxnChg chg="add mod">
          <ac:chgData name="XuMingle" userId="6accb246-f179-42e5-8cc4-2c1a8de5b234" providerId="ADAL" clId="{084E816E-1F9E-44E7-A5C2-04A05951D48A}" dt="2023-06-13T02:01:51.819" v="5215" actId="571"/>
          <ac:cxnSpMkLst>
            <pc:docMk/>
            <pc:sldMk cId="2980361763" sldId="275"/>
            <ac:cxnSpMk id="60" creationId="{43A0BFAC-28B9-27B7-6736-D7A6B05F17AD}"/>
          </ac:cxnSpMkLst>
        </pc:cxnChg>
        <pc:cxnChg chg="add mod">
          <ac:chgData name="XuMingle" userId="6accb246-f179-42e5-8cc4-2c1a8de5b234" providerId="ADAL" clId="{084E816E-1F9E-44E7-A5C2-04A05951D48A}" dt="2023-06-13T02:02:05.756" v="5218" actId="1076"/>
          <ac:cxnSpMkLst>
            <pc:docMk/>
            <pc:sldMk cId="2980361763" sldId="275"/>
            <ac:cxnSpMk id="65" creationId="{99500300-BB6E-96AA-4234-F7DFD1EA60E8}"/>
          </ac:cxnSpMkLst>
        </pc:cxnChg>
      </pc:sldChg>
      <pc:sldChg chg="addSp delSp modSp new del mod">
        <pc:chgData name="XuMingle" userId="6accb246-f179-42e5-8cc4-2c1a8de5b234" providerId="ADAL" clId="{084E816E-1F9E-44E7-A5C2-04A05951D48A}" dt="2023-06-13T08:36:02.251" v="12435" actId="47"/>
        <pc:sldMkLst>
          <pc:docMk/>
          <pc:sldMk cId="1250534861" sldId="276"/>
        </pc:sldMkLst>
        <pc:spChg chg="mod">
          <ac:chgData name="XuMingle" userId="6accb246-f179-42e5-8cc4-2c1a8de5b234" providerId="ADAL" clId="{084E816E-1F9E-44E7-A5C2-04A05951D48A}" dt="2023-06-13T02:17:03.060" v="5738" actId="20577"/>
          <ac:spMkLst>
            <pc:docMk/>
            <pc:sldMk cId="1250534861" sldId="276"/>
            <ac:spMk id="2" creationId="{8C9E4F0C-0322-762F-CC6A-540CBAC6C008}"/>
          </ac:spMkLst>
        </pc:spChg>
        <pc:spChg chg="mod">
          <ac:chgData name="XuMingle" userId="6accb246-f179-42e5-8cc4-2c1a8de5b234" providerId="ADAL" clId="{084E816E-1F9E-44E7-A5C2-04A05951D48A}" dt="2023-06-13T02:07:53.041" v="5478" actId="207"/>
          <ac:spMkLst>
            <pc:docMk/>
            <pc:sldMk cId="1250534861" sldId="276"/>
            <ac:spMk id="4" creationId="{0B4F9339-D96E-3C5A-FB78-EA98F8AB590A}"/>
          </ac:spMkLst>
        </pc:spChg>
        <pc:spChg chg="del mod">
          <ac:chgData name="XuMingle" userId="6accb246-f179-42e5-8cc4-2c1a8de5b234" providerId="ADAL" clId="{084E816E-1F9E-44E7-A5C2-04A05951D48A}" dt="2023-06-13T02:07:49.291" v="5477" actId="478"/>
          <ac:spMkLst>
            <pc:docMk/>
            <pc:sldMk cId="1250534861" sldId="276"/>
            <ac:spMk id="5" creationId="{FDEC1C13-9558-B2B0-8CA9-1B8D5EEF8463}"/>
          </ac:spMkLst>
        </pc:spChg>
        <pc:spChg chg="add del mod">
          <ac:chgData name="XuMingle" userId="6accb246-f179-42e5-8cc4-2c1a8de5b234" providerId="ADAL" clId="{084E816E-1F9E-44E7-A5C2-04A05951D48A}" dt="2023-06-13T08:35:36.064" v="12432" actId="478"/>
          <ac:spMkLst>
            <pc:docMk/>
            <pc:sldMk cId="1250534861" sldId="276"/>
            <ac:spMk id="6" creationId="{047DD509-9312-1024-B289-A6C035027976}"/>
          </ac:spMkLst>
        </pc:spChg>
        <pc:spChg chg="add del mod">
          <ac:chgData name="XuMingle" userId="6accb246-f179-42e5-8cc4-2c1a8de5b234" providerId="ADAL" clId="{084E816E-1F9E-44E7-A5C2-04A05951D48A}" dt="2023-06-13T08:35:36.064" v="12432" actId="478"/>
          <ac:spMkLst>
            <pc:docMk/>
            <pc:sldMk cId="1250534861" sldId="276"/>
            <ac:spMk id="7" creationId="{11B4978B-41D9-F944-F67A-51940B0D2AD4}"/>
          </ac:spMkLst>
        </pc:spChg>
        <pc:spChg chg="add del mod">
          <ac:chgData name="XuMingle" userId="6accb246-f179-42e5-8cc4-2c1a8de5b234" providerId="ADAL" clId="{084E816E-1F9E-44E7-A5C2-04A05951D48A}" dt="2023-06-13T08:35:36.064" v="12432" actId="478"/>
          <ac:spMkLst>
            <pc:docMk/>
            <pc:sldMk cId="1250534861" sldId="276"/>
            <ac:spMk id="9" creationId="{4DF8C34B-E7DD-6553-DB7C-6F8405D32344}"/>
          </ac:spMkLst>
        </pc:spChg>
        <pc:spChg chg="add del mod">
          <ac:chgData name="XuMingle" userId="6accb246-f179-42e5-8cc4-2c1a8de5b234" providerId="ADAL" clId="{084E816E-1F9E-44E7-A5C2-04A05951D48A}" dt="2023-06-13T08:35:36.064" v="12432" actId="478"/>
          <ac:spMkLst>
            <pc:docMk/>
            <pc:sldMk cId="1250534861" sldId="276"/>
            <ac:spMk id="10" creationId="{91A0B4CF-68BB-B9AA-80C4-D11C1C62E4D7}"/>
          </ac:spMkLst>
        </pc:spChg>
        <pc:spChg chg="add del mod">
          <ac:chgData name="XuMingle" userId="6accb246-f179-42e5-8cc4-2c1a8de5b234" providerId="ADAL" clId="{084E816E-1F9E-44E7-A5C2-04A05951D48A}" dt="2023-06-13T08:35:36.064" v="12432" actId="478"/>
          <ac:spMkLst>
            <pc:docMk/>
            <pc:sldMk cId="1250534861" sldId="276"/>
            <ac:spMk id="13" creationId="{0017C785-8F2C-01CD-066B-20E72EF85AEF}"/>
          </ac:spMkLst>
        </pc:spChg>
        <pc:spChg chg="add del mod">
          <ac:chgData name="XuMingle" userId="6accb246-f179-42e5-8cc4-2c1a8de5b234" providerId="ADAL" clId="{084E816E-1F9E-44E7-A5C2-04A05951D48A}" dt="2023-06-13T08:35:36.064" v="12432" actId="478"/>
          <ac:spMkLst>
            <pc:docMk/>
            <pc:sldMk cId="1250534861" sldId="276"/>
            <ac:spMk id="14" creationId="{54DBC495-3BA2-9F53-7DBC-F54A41ED702E}"/>
          </ac:spMkLst>
        </pc:spChg>
        <pc:spChg chg="add del mod">
          <ac:chgData name="XuMingle" userId="6accb246-f179-42e5-8cc4-2c1a8de5b234" providerId="ADAL" clId="{084E816E-1F9E-44E7-A5C2-04A05951D48A}" dt="2023-06-13T08:35:36.064" v="12432" actId="478"/>
          <ac:spMkLst>
            <pc:docMk/>
            <pc:sldMk cId="1250534861" sldId="276"/>
            <ac:spMk id="16" creationId="{35726F8D-7568-5666-7802-7499142428DA}"/>
          </ac:spMkLst>
        </pc:spChg>
        <pc:spChg chg="add del mod">
          <ac:chgData name="XuMingle" userId="6accb246-f179-42e5-8cc4-2c1a8de5b234" providerId="ADAL" clId="{084E816E-1F9E-44E7-A5C2-04A05951D48A}" dt="2023-06-13T08:35:36.064" v="12432" actId="478"/>
          <ac:spMkLst>
            <pc:docMk/>
            <pc:sldMk cId="1250534861" sldId="276"/>
            <ac:spMk id="17" creationId="{AF086ACF-08DA-2223-4A62-C30F2633DAA8}"/>
          </ac:spMkLst>
        </pc:spChg>
        <pc:spChg chg="add del mod">
          <ac:chgData name="XuMingle" userId="6accb246-f179-42e5-8cc4-2c1a8de5b234" providerId="ADAL" clId="{084E816E-1F9E-44E7-A5C2-04A05951D48A}" dt="2023-06-13T08:35:36.064" v="12432" actId="478"/>
          <ac:spMkLst>
            <pc:docMk/>
            <pc:sldMk cId="1250534861" sldId="276"/>
            <ac:spMk id="18" creationId="{B2F37F3A-D554-8223-7400-C13331FCF686}"/>
          </ac:spMkLst>
        </pc:spChg>
        <pc:spChg chg="add del mod">
          <ac:chgData name="XuMingle" userId="6accb246-f179-42e5-8cc4-2c1a8de5b234" providerId="ADAL" clId="{084E816E-1F9E-44E7-A5C2-04A05951D48A}" dt="2023-06-13T08:35:36.064" v="12432" actId="478"/>
          <ac:spMkLst>
            <pc:docMk/>
            <pc:sldMk cId="1250534861" sldId="276"/>
            <ac:spMk id="19" creationId="{264AF834-F5D8-19B9-9602-4FC95E02E1AF}"/>
          </ac:spMkLst>
        </pc:spChg>
        <pc:spChg chg="add mod">
          <ac:chgData name="XuMingle" userId="6accb246-f179-42e5-8cc4-2c1a8de5b234" providerId="ADAL" clId="{084E816E-1F9E-44E7-A5C2-04A05951D48A}" dt="2023-06-13T02:14:40.798" v="5660" actId="403"/>
          <ac:spMkLst>
            <pc:docMk/>
            <pc:sldMk cId="1250534861" sldId="276"/>
            <ac:spMk id="21" creationId="{D571162A-6889-88D8-3EDE-F1929D7CD6B3}"/>
          </ac:spMkLst>
        </pc:spChg>
        <pc:spChg chg="add del mod">
          <ac:chgData name="XuMingle" userId="6accb246-f179-42e5-8cc4-2c1a8de5b234" providerId="ADAL" clId="{084E816E-1F9E-44E7-A5C2-04A05951D48A}" dt="2023-06-13T02:14:00.713" v="5651" actId="21"/>
          <ac:spMkLst>
            <pc:docMk/>
            <pc:sldMk cId="1250534861" sldId="276"/>
            <ac:spMk id="22" creationId="{A9EDB125-3C31-960E-0352-F26189B9BFAC}"/>
          </ac:spMkLst>
        </pc:spChg>
        <pc:spChg chg="add mod">
          <ac:chgData name="XuMingle" userId="6accb246-f179-42e5-8cc4-2c1a8de5b234" providerId="ADAL" clId="{084E816E-1F9E-44E7-A5C2-04A05951D48A}" dt="2023-06-13T02:15:52.478" v="5663" actId="20577"/>
          <ac:spMkLst>
            <pc:docMk/>
            <pc:sldMk cId="1250534861" sldId="276"/>
            <ac:spMk id="23" creationId="{D1BD6D7C-47D9-CD18-33D0-091EB84273E5}"/>
          </ac:spMkLst>
        </pc:spChg>
        <pc:picChg chg="add mod">
          <ac:chgData name="XuMingle" userId="6accb246-f179-42e5-8cc4-2c1a8de5b234" providerId="ADAL" clId="{084E816E-1F9E-44E7-A5C2-04A05951D48A}" dt="2023-06-13T02:14:46.131" v="5661" actId="1076"/>
          <ac:picMkLst>
            <pc:docMk/>
            <pc:sldMk cId="1250534861" sldId="276"/>
            <ac:picMk id="25" creationId="{F4DF2F86-8256-84AB-5E37-523E7B217C74}"/>
          </ac:picMkLst>
        </pc:picChg>
        <pc:cxnChg chg="add del mod">
          <ac:chgData name="XuMingle" userId="6accb246-f179-42e5-8cc4-2c1a8de5b234" providerId="ADAL" clId="{084E816E-1F9E-44E7-A5C2-04A05951D48A}" dt="2023-06-13T08:35:36.064" v="12432" actId="478"/>
          <ac:cxnSpMkLst>
            <pc:docMk/>
            <pc:sldMk cId="1250534861" sldId="276"/>
            <ac:cxnSpMk id="8" creationId="{0DE08CFB-C38A-9A8B-36BC-020DC5A71630}"/>
          </ac:cxnSpMkLst>
        </pc:cxnChg>
        <pc:cxnChg chg="add del mod">
          <ac:chgData name="XuMingle" userId="6accb246-f179-42e5-8cc4-2c1a8de5b234" providerId="ADAL" clId="{084E816E-1F9E-44E7-A5C2-04A05951D48A}" dt="2023-06-13T08:35:36.064" v="12432" actId="478"/>
          <ac:cxnSpMkLst>
            <pc:docMk/>
            <pc:sldMk cId="1250534861" sldId="276"/>
            <ac:cxnSpMk id="11" creationId="{259CB0C4-3331-1433-918F-B49219FE82BD}"/>
          </ac:cxnSpMkLst>
        </pc:cxnChg>
        <pc:cxnChg chg="add del mod">
          <ac:chgData name="XuMingle" userId="6accb246-f179-42e5-8cc4-2c1a8de5b234" providerId="ADAL" clId="{084E816E-1F9E-44E7-A5C2-04A05951D48A}" dt="2023-06-13T08:35:36.064" v="12432" actId="478"/>
          <ac:cxnSpMkLst>
            <pc:docMk/>
            <pc:sldMk cId="1250534861" sldId="276"/>
            <ac:cxnSpMk id="12" creationId="{CC1560C1-28DF-93D6-CA97-F53C0BEF27D8}"/>
          </ac:cxnSpMkLst>
        </pc:cxnChg>
        <pc:cxnChg chg="add del mod">
          <ac:chgData name="XuMingle" userId="6accb246-f179-42e5-8cc4-2c1a8de5b234" providerId="ADAL" clId="{084E816E-1F9E-44E7-A5C2-04A05951D48A}" dt="2023-06-13T08:35:36.064" v="12432" actId="478"/>
          <ac:cxnSpMkLst>
            <pc:docMk/>
            <pc:sldMk cId="1250534861" sldId="276"/>
            <ac:cxnSpMk id="15" creationId="{303D7538-E114-7848-A2E6-7BFF0A41186F}"/>
          </ac:cxnSpMkLst>
        </pc:cxnChg>
        <pc:cxnChg chg="add del mod">
          <ac:chgData name="XuMingle" userId="6accb246-f179-42e5-8cc4-2c1a8de5b234" providerId="ADAL" clId="{084E816E-1F9E-44E7-A5C2-04A05951D48A}" dt="2023-06-13T08:35:36.064" v="12432" actId="478"/>
          <ac:cxnSpMkLst>
            <pc:docMk/>
            <pc:sldMk cId="1250534861" sldId="276"/>
            <ac:cxnSpMk id="20" creationId="{88E32F39-1CE8-CA58-1FB7-8776D0CD20A3}"/>
          </ac:cxnSpMkLst>
        </pc:cxnChg>
      </pc:sldChg>
      <pc:sldChg chg="addSp delSp modSp add mod ord">
        <pc:chgData name="XuMingle" userId="6accb246-f179-42e5-8cc4-2c1a8de5b234" providerId="ADAL" clId="{084E816E-1F9E-44E7-A5C2-04A05951D48A}" dt="2023-06-13T08:35:00.607" v="12428" actId="1076"/>
        <pc:sldMkLst>
          <pc:docMk/>
          <pc:sldMk cId="2097602455" sldId="277"/>
        </pc:sldMkLst>
        <pc:spChg chg="mod">
          <ac:chgData name="XuMingle" userId="6accb246-f179-42e5-8cc4-2c1a8de5b234" providerId="ADAL" clId="{084E816E-1F9E-44E7-A5C2-04A05951D48A}" dt="2023-06-13T02:16:46.979" v="5731" actId="20577"/>
          <ac:spMkLst>
            <pc:docMk/>
            <pc:sldMk cId="2097602455" sldId="277"/>
            <ac:spMk id="2" creationId="{8C9E4F0C-0322-762F-CC6A-540CBAC6C008}"/>
          </ac:spMkLst>
        </pc:spChg>
        <pc:spChg chg="add del mod">
          <ac:chgData name="XuMingle" userId="6accb246-f179-42e5-8cc4-2c1a8de5b234" providerId="ADAL" clId="{084E816E-1F9E-44E7-A5C2-04A05951D48A}" dt="2023-06-13T02:14:11.819" v="5656" actId="478"/>
          <ac:spMkLst>
            <pc:docMk/>
            <pc:sldMk cId="2097602455" sldId="277"/>
            <ac:spMk id="5" creationId="{5C9801BD-39E1-14AB-8BD7-F797D4BE98ED}"/>
          </ac:spMkLst>
        </pc:spChg>
        <pc:spChg chg="del">
          <ac:chgData name="XuMingle" userId="6accb246-f179-42e5-8cc4-2c1a8de5b234" providerId="ADAL" clId="{084E816E-1F9E-44E7-A5C2-04A05951D48A}" dt="2023-06-13T08:34:34.770" v="12421" actId="478"/>
          <ac:spMkLst>
            <pc:docMk/>
            <pc:sldMk cId="2097602455" sldId="277"/>
            <ac:spMk id="6" creationId="{047DD509-9312-1024-B289-A6C035027976}"/>
          </ac:spMkLst>
        </pc:spChg>
        <pc:spChg chg="del">
          <ac:chgData name="XuMingle" userId="6accb246-f179-42e5-8cc4-2c1a8de5b234" providerId="ADAL" clId="{084E816E-1F9E-44E7-A5C2-04A05951D48A}" dt="2023-06-13T08:34:34.770" v="12421" actId="478"/>
          <ac:spMkLst>
            <pc:docMk/>
            <pc:sldMk cId="2097602455" sldId="277"/>
            <ac:spMk id="7" creationId="{11B4978B-41D9-F944-F67A-51940B0D2AD4}"/>
          </ac:spMkLst>
        </pc:spChg>
        <pc:spChg chg="del">
          <ac:chgData name="XuMingle" userId="6accb246-f179-42e5-8cc4-2c1a8de5b234" providerId="ADAL" clId="{084E816E-1F9E-44E7-A5C2-04A05951D48A}" dt="2023-06-13T08:34:34.770" v="12421" actId="478"/>
          <ac:spMkLst>
            <pc:docMk/>
            <pc:sldMk cId="2097602455" sldId="277"/>
            <ac:spMk id="9" creationId="{4DF8C34B-E7DD-6553-DB7C-6F8405D32344}"/>
          </ac:spMkLst>
        </pc:spChg>
        <pc:spChg chg="del">
          <ac:chgData name="XuMingle" userId="6accb246-f179-42e5-8cc4-2c1a8de5b234" providerId="ADAL" clId="{084E816E-1F9E-44E7-A5C2-04A05951D48A}" dt="2023-06-13T08:34:34.770" v="12421" actId="478"/>
          <ac:spMkLst>
            <pc:docMk/>
            <pc:sldMk cId="2097602455" sldId="277"/>
            <ac:spMk id="10" creationId="{91A0B4CF-68BB-B9AA-80C4-D11C1C62E4D7}"/>
          </ac:spMkLst>
        </pc:spChg>
        <pc:spChg chg="del">
          <ac:chgData name="XuMingle" userId="6accb246-f179-42e5-8cc4-2c1a8de5b234" providerId="ADAL" clId="{084E816E-1F9E-44E7-A5C2-04A05951D48A}" dt="2023-06-13T08:34:34.770" v="12421" actId="478"/>
          <ac:spMkLst>
            <pc:docMk/>
            <pc:sldMk cId="2097602455" sldId="277"/>
            <ac:spMk id="13" creationId="{0017C785-8F2C-01CD-066B-20E72EF85AEF}"/>
          </ac:spMkLst>
        </pc:spChg>
        <pc:spChg chg="del">
          <ac:chgData name="XuMingle" userId="6accb246-f179-42e5-8cc4-2c1a8de5b234" providerId="ADAL" clId="{084E816E-1F9E-44E7-A5C2-04A05951D48A}" dt="2023-06-13T08:34:34.770" v="12421" actId="478"/>
          <ac:spMkLst>
            <pc:docMk/>
            <pc:sldMk cId="2097602455" sldId="277"/>
            <ac:spMk id="14" creationId="{54DBC495-3BA2-9F53-7DBC-F54A41ED702E}"/>
          </ac:spMkLst>
        </pc:spChg>
        <pc:spChg chg="del">
          <ac:chgData name="XuMingle" userId="6accb246-f179-42e5-8cc4-2c1a8de5b234" providerId="ADAL" clId="{084E816E-1F9E-44E7-A5C2-04A05951D48A}" dt="2023-06-13T08:34:34.770" v="12421" actId="478"/>
          <ac:spMkLst>
            <pc:docMk/>
            <pc:sldMk cId="2097602455" sldId="277"/>
            <ac:spMk id="16" creationId="{35726F8D-7568-5666-7802-7499142428DA}"/>
          </ac:spMkLst>
        </pc:spChg>
        <pc:spChg chg="del">
          <ac:chgData name="XuMingle" userId="6accb246-f179-42e5-8cc4-2c1a8de5b234" providerId="ADAL" clId="{084E816E-1F9E-44E7-A5C2-04A05951D48A}" dt="2023-06-13T08:34:34.770" v="12421" actId="478"/>
          <ac:spMkLst>
            <pc:docMk/>
            <pc:sldMk cId="2097602455" sldId="277"/>
            <ac:spMk id="17" creationId="{AF086ACF-08DA-2223-4A62-C30F2633DAA8}"/>
          </ac:spMkLst>
        </pc:spChg>
        <pc:spChg chg="del">
          <ac:chgData name="XuMingle" userId="6accb246-f179-42e5-8cc4-2c1a8de5b234" providerId="ADAL" clId="{084E816E-1F9E-44E7-A5C2-04A05951D48A}" dt="2023-06-13T08:34:34.770" v="12421" actId="478"/>
          <ac:spMkLst>
            <pc:docMk/>
            <pc:sldMk cId="2097602455" sldId="277"/>
            <ac:spMk id="18" creationId="{B2F37F3A-D554-8223-7400-C13331FCF686}"/>
          </ac:spMkLst>
        </pc:spChg>
        <pc:spChg chg="del">
          <ac:chgData name="XuMingle" userId="6accb246-f179-42e5-8cc4-2c1a8de5b234" providerId="ADAL" clId="{084E816E-1F9E-44E7-A5C2-04A05951D48A}" dt="2023-06-13T08:34:34.770" v="12421" actId="478"/>
          <ac:spMkLst>
            <pc:docMk/>
            <pc:sldMk cId="2097602455" sldId="277"/>
            <ac:spMk id="19" creationId="{264AF834-F5D8-19B9-9602-4FC95E02E1AF}"/>
          </ac:spMkLst>
        </pc:spChg>
        <pc:spChg chg="del mod">
          <ac:chgData name="XuMingle" userId="6accb246-f179-42e5-8cc4-2c1a8de5b234" providerId="ADAL" clId="{084E816E-1F9E-44E7-A5C2-04A05951D48A}" dt="2023-06-13T08:34:49.352" v="12424" actId="478"/>
          <ac:spMkLst>
            <pc:docMk/>
            <pc:sldMk cId="2097602455" sldId="277"/>
            <ac:spMk id="21" creationId="{D571162A-6889-88D8-3EDE-F1929D7CD6B3}"/>
          </ac:spMkLst>
        </pc:spChg>
        <pc:spChg chg="del mod">
          <ac:chgData name="XuMingle" userId="6accb246-f179-42e5-8cc4-2c1a8de5b234" providerId="ADAL" clId="{084E816E-1F9E-44E7-A5C2-04A05951D48A}" dt="2023-06-13T02:22:41.068" v="5788"/>
          <ac:spMkLst>
            <pc:docMk/>
            <pc:sldMk cId="2097602455" sldId="277"/>
            <ac:spMk id="23" creationId="{D1BD6D7C-47D9-CD18-33D0-091EB84273E5}"/>
          </ac:spMkLst>
        </pc:spChg>
        <pc:spChg chg="add mod">
          <ac:chgData name="XuMingle" userId="6accb246-f179-42e5-8cc4-2c1a8de5b234" providerId="ADAL" clId="{084E816E-1F9E-44E7-A5C2-04A05951D48A}" dt="2023-06-13T08:35:00.607" v="12428" actId="1076"/>
          <ac:spMkLst>
            <pc:docMk/>
            <pc:sldMk cId="2097602455" sldId="277"/>
            <ac:spMk id="26" creationId="{FECF1084-F791-DBC5-B83A-7BBAD840BAC7}"/>
          </ac:spMkLst>
        </pc:spChg>
        <pc:spChg chg="add mod">
          <ac:chgData name="XuMingle" userId="6accb246-f179-42e5-8cc4-2c1a8de5b234" providerId="ADAL" clId="{084E816E-1F9E-44E7-A5C2-04A05951D48A}" dt="2023-06-13T08:35:00.607" v="12428" actId="1076"/>
          <ac:spMkLst>
            <pc:docMk/>
            <pc:sldMk cId="2097602455" sldId="277"/>
            <ac:spMk id="27" creationId="{C99DF3E0-E8AD-5415-14EA-4106ACC4A869}"/>
          </ac:spMkLst>
        </pc:spChg>
        <pc:picChg chg="add mod">
          <ac:chgData name="XuMingle" userId="6accb246-f179-42e5-8cc4-2c1a8de5b234" providerId="ADAL" clId="{084E816E-1F9E-44E7-A5C2-04A05951D48A}" dt="2023-06-13T08:35:00.607" v="12428" actId="1076"/>
          <ac:picMkLst>
            <pc:docMk/>
            <pc:sldMk cId="2097602455" sldId="277"/>
            <ac:picMk id="24" creationId="{744F788B-A7B2-9306-4F68-271062C2F4CE}"/>
          </ac:picMkLst>
        </pc:picChg>
        <pc:picChg chg="del">
          <ac:chgData name="XuMingle" userId="6accb246-f179-42e5-8cc4-2c1a8de5b234" providerId="ADAL" clId="{084E816E-1F9E-44E7-A5C2-04A05951D48A}" dt="2023-06-13T02:14:04.108" v="5653" actId="478"/>
          <ac:picMkLst>
            <pc:docMk/>
            <pc:sldMk cId="2097602455" sldId="277"/>
            <ac:picMk id="25" creationId="{F4DF2F86-8256-84AB-5E37-523E7B217C74}"/>
          </ac:picMkLst>
        </pc:picChg>
        <pc:cxnChg chg="del mod">
          <ac:chgData name="XuMingle" userId="6accb246-f179-42e5-8cc4-2c1a8de5b234" providerId="ADAL" clId="{084E816E-1F9E-44E7-A5C2-04A05951D48A}" dt="2023-06-13T08:34:34.770" v="12421" actId="478"/>
          <ac:cxnSpMkLst>
            <pc:docMk/>
            <pc:sldMk cId="2097602455" sldId="277"/>
            <ac:cxnSpMk id="8" creationId="{0DE08CFB-C38A-9A8B-36BC-020DC5A71630}"/>
          </ac:cxnSpMkLst>
        </pc:cxnChg>
        <pc:cxnChg chg="del mod">
          <ac:chgData name="XuMingle" userId="6accb246-f179-42e5-8cc4-2c1a8de5b234" providerId="ADAL" clId="{084E816E-1F9E-44E7-A5C2-04A05951D48A}" dt="2023-06-13T08:34:34.770" v="12421" actId="478"/>
          <ac:cxnSpMkLst>
            <pc:docMk/>
            <pc:sldMk cId="2097602455" sldId="277"/>
            <ac:cxnSpMk id="11" creationId="{259CB0C4-3331-1433-918F-B49219FE82BD}"/>
          </ac:cxnSpMkLst>
        </pc:cxnChg>
        <pc:cxnChg chg="del mod">
          <ac:chgData name="XuMingle" userId="6accb246-f179-42e5-8cc4-2c1a8de5b234" providerId="ADAL" clId="{084E816E-1F9E-44E7-A5C2-04A05951D48A}" dt="2023-06-13T08:34:34.770" v="12421" actId="478"/>
          <ac:cxnSpMkLst>
            <pc:docMk/>
            <pc:sldMk cId="2097602455" sldId="277"/>
            <ac:cxnSpMk id="12" creationId="{CC1560C1-28DF-93D6-CA97-F53C0BEF27D8}"/>
          </ac:cxnSpMkLst>
        </pc:cxnChg>
        <pc:cxnChg chg="del mod">
          <ac:chgData name="XuMingle" userId="6accb246-f179-42e5-8cc4-2c1a8de5b234" providerId="ADAL" clId="{084E816E-1F9E-44E7-A5C2-04A05951D48A}" dt="2023-06-13T08:34:34.770" v="12421" actId="478"/>
          <ac:cxnSpMkLst>
            <pc:docMk/>
            <pc:sldMk cId="2097602455" sldId="277"/>
            <ac:cxnSpMk id="15" creationId="{303D7538-E114-7848-A2E6-7BFF0A41186F}"/>
          </ac:cxnSpMkLst>
        </pc:cxnChg>
        <pc:cxnChg chg="del mod">
          <ac:chgData name="XuMingle" userId="6accb246-f179-42e5-8cc4-2c1a8de5b234" providerId="ADAL" clId="{084E816E-1F9E-44E7-A5C2-04A05951D48A}" dt="2023-06-13T08:34:34.770" v="12421" actId="478"/>
          <ac:cxnSpMkLst>
            <pc:docMk/>
            <pc:sldMk cId="2097602455" sldId="277"/>
            <ac:cxnSpMk id="20" creationId="{88E32F39-1CE8-CA58-1FB7-8776D0CD20A3}"/>
          </ac:cxnSpMkLst>
        </pc:cxnChg>
      </pc:sldChg>
      <pc:sldChg chg="addSp modSp new mod ord modAnim">
        <pc:chgData name="XuMingle" userId="6accb246-f179-42e5-8cc4-2c1a8de5b234" providerId="ADAL" clId="{084E816E-1F9E-44E7-A5C2-04A05951D48A}" dt="2023-06-13T08:35:47.445" v="12434"/>
        <pc:sldMkLst>
          <pc:docMk/>
          <pc:sldMk cId="1101928183" sldId="278"/>
        </pc:sldMkLst>
        <pc:spChg chg="mod">
          <ac:chgData name="XuMingle" userId="6accb246-f179-42e5-8cc4-2c1a8de5b234" providerId="ADAL" clId="{084E816E-1F9E-44E7-A5C2-04A05951D48A}" dt="2023-06-13T02:17:58.382" v="5742"/>
          <ac:spMkLst>
            <pc:docMk/>
            <pc:sldMk cId="1101928183" sldId="278"/>
            <ac:spMk id="2" creationId="{EAA5A1FF-1A9A-B9BB-74DC-36CD5A98C674}"/>
          </ac:spMkLst>
        </pc:spChg>
        <pc:spChg chg="mod">
          <ac:chgData name="XuMingle" userId="6accb246-f179-42e5-8cc4-2c1a8de5b234" providerId="ADAL" clId="{084E816E-1F9E-44E7-A5C2-04A05951D48A}" dt="2023-06-13T02:40:17.613" v="6492" actId="1076"/>
          <ac:spMkLst>
            <pc:docMk/>
            <pc:sldMk cId="1101928183" sldId="278"/>
            <ac:spMk id="3" creationId="{2606FE37-4628-328B-C720-BBC79A8DA28E}"/>
          </ac:spMkLst>
        </pc:spChg>
        <pc:spChg chg="mod">
          <ac:chgData name="XuMingle" userId="6accb246-f179-42e5-8cc4-2c1a8de5b234" providerId="ADAL" clId="{084E816E-1F9E-44E7-A5C2-04A05951D48A}" dt="2023-06-13T02:41:12.799" v="6495" actId="207"/>
          <ac:spMkLst>
            <pc:docMk/>
            <pc:sldMk cId="1101928183" sldId="278"/>
            <ac:spMk id="4" creationId="{7E03F083-D3DB-7D04-FCCA-58F09F2F22D1}"/>
          </ac:spMkLst>
        </pc:spChg>
        <pc:spChg chg="mod">
          <ac:chgData name="XuMingle" userId="6accb246-f179-42e5-8cc4-2c1a8de5b234" providerId="ADAL" clId="{084E816E-1F9E-44E7-A5C2-04A05951D48A}" dt="2023-06-13T02:42:27.355" v="6620" actId="20577"/>
          <ac:spMkLst>
            <pc:docMk/>
            <pc:sldMk cId="1101928183" sldId="278"/>
            <ac:spMk id="5" creationId="{8B284EFB-F6FD-3B4E-C3FA-FB4F3357CA5B}"/>
          </ac:spMkLst>
        </pc:spChg>
        <pc:spChg chg="add mod">
          <ac:chgData name="XuMingle" userId="6accb246-f179-42e5-8cc4-2c1a8de5b234" providerId="ADAL" clId="{084E816E-1F9E-44E7-A5C2-04A05951D48A}" dt="2023-06-13T02:17:47.767" v="5741" actId="1076"/>
          <ac:spMkLst>
            <pc:docMk/>
            <pc:sldMk cId="1101928183" sldId="278"/>
            <ac:spMk id="9" creationId="{E0557C9B-F249-89C6-4A93-123B2E6DD29E}"/>
          </ac:spMkLst>
        </pc:spChg>
        <pc:spChg chg="add mod">
          <ac:chgData name="XuMingle" userId="6accb246-f179-42e5-8cc4-2c1a8de5b234" providerId="ADAL" clId="{084E816E-1F9E-44E7-A5C2-04A05951D48A}" dt="2023-06-13T02:17:47.767" v="5741" actId="1076"/>
          <ac:spMkLst>
            <pc:docMk/>
            <pc:sldMk cId="1101928183" sldId="278"/>
            <ac:spMk id="14" creationId="{1ABBF852-8676-888B-0ADF-4EB639DB4B43}"/>
          </ac:spMkLst>
        </pc:spChg>
        <pc:spChg chg="add mod">
          <ac:chgData name="XuMingle" userId="6accb246-f179-42e5-8cc4-2c1a8de5b234" providerId="ADAL" clId="{084E816E-1F9E-44E7-A5C2-04A05951D48A}" dt="2023-06-13T02:40:08.333" v="6490" actId="1076"/>
          <ac:spMkLst>
            <pc:docMk/>
            <pc:sldMk cId="1101928183" sldId="278"/>
            <ac:spMk id="18" creationId="{2879F5AD-4C0A-9903-BD85-1A25C040F75A}"/>
          </ac:spMkLst>
        </pc:spChg>
        <pc:spChg chg="add mod">
          <ac:chgData name="XuMingle" userId="6accb246-f179-42e5-8cc4-2c1a8de5b234" providerId="ADAL" clId="{084E816E-1F9E-44E7-A5C2-04A05951D48A}" dt="2023-06-13T02:40:14.109" v="6491" actId="1076"/>
          <ac:spMkLst>
            <pc:docMk/>
            <pc:sldMk cId="1101928183" sldId="278"/>
            <ac:spMk id="22" creationId="{A8AA473F-F3FF-1A57-0F7B-85686DB4C1BF}"/>
          </ac:spMkLst>
        </pc:spChg>
        <pc:picChg chg="add mod">
          <ac:chgData name="XuMingle" userId="6accb246-f179-42e5-8cc4-2c1a8de5b234" providerId="ADAL" clId="{084E816E-1F9E-44E7-A5C2-04A05951D48A}" dt="2023-06-13T02:40:39.028" v="6494" actId="1440"/>
          <ac:picMkLst>
            <pc:docMk/>
            <pc:sldMk cId="1101928183" sldId="278"/>
            <ac:picMk id="7" creationId="{FF5D8F4D-44B0-8803-E613-DC1CBD4DC678}"/>
          </ac:picMkLst>
        </pc:picChg>
        <pc:picChg chg="add mod">
          <ac:chgData name="XuMingle" userId="6accb246-f179-42e5-8cc4-2c1a8de5b234" providerId="ADAL" clId="{084E816E-1F9E-44E7-A5C2-04A05951D48A}" dt="2023-06-13T02:40:39.028" v="6494" actId="1440"/>
          <ac:picMkLst>
            <pc:docMk/>
            <pc:sldMk cId="1101928183" sldId="278"/>
            <ac:picMk id="8" creationId="{F8EF9F38-2F40-728B-6E7B-A7301F1F35E0}"/>
          </ac:picMkLst>
        </pc:picChg>
        <pc:picChg chg="add mod ord">
          <ac:chgData name="XuMingle" userId="6accb246-f179-42e5-8cc4-2c1a8de5b234" providerId="ADAL" clId="{084E816E-1F9E-44E7-A5C2-04A05951D48A}" dt="2023-06-13T02:42:59.698" v="6624"/>
          <ac:picMkLst>
            <pc:docMk/>
            <pc:sldMk cId="1101928183" sldId="278"/>
            <ac:picMk id="10" creationId="{04365916-0803-35B3-C30B-CFC366402733}"/>
          </ac:picMkLst>
        </pc:picChg>
        <pc:picChg chg="add mod">
          <ac:chgData name="XuMingle" userId="6accb246-f179-42e5-8cc4-2c1a8de5b234" providerId="ADAL" clId="{084E816E-1F9E-44E7-A5C2-04A05951D48A}" dt="2023-06-13T02:40:39.028" v="6494" actId="1440"/>
          <ac:picMkLst>
            <pc:docMk/>
            <pc:sldMk cId="1101928183" sldId="278"/>
            <ac:picMk id="11" creationId="{55F021B8-8B31-BA9C-3A10-D8CE821F0EFC}"/>
          </ac:picMkLst>
        </pc:picChg>
        <pc:picChg chg="add mod ord">
          <ac:chgData name="XuMingle" userId="6accb246-f179-42e5-8cc4-2c1a8de5b234" providerId="ADAL" clId="{084E816E-1F9E-44E7-A5C2-04A05951D48A}" dt="2023-06-13T02:42:59.698" v="6624"/>
          <ac:picMkLst>
            <pc:docMk/>
            <pc:sldMk cId="1101928183" sldId="278"/>
            <ac:picMk id="12" creationId="{03CD3545-A8D6-6E62-BF19-DCA332BC0676}"/>
          </ac:picMkLst>
        </pc:picChg>
        <pc:picChg chg="add mod">
          <ac:chgData name="XuMingle" userId="6accb246-f179-42e5-8cc4-2c1a8de5b234" providerId="ADAL" clId="{084E816E-1F9E-44E7-A5C2-04A05951D48A}" dt="2023-06-13T02:40:39.028" v="6494" actId="1440"/>
          <ac:picMkLst>
            <pc:docMk/>
            <pc:sldMk cId="1101928183" sldId="278"/>
            <ac:picMk id="13" creationId="{4FFE9AAB-F0F6-1D0E-EDE7-ED9EB742AE0F}"/>
          </ac:picMkLst>
        </pc:picChg>
        <pc:picChg chg="add mod">
          <ac:chgData name="XuMingle" userId="6accb246-f179-42e5-8cc4-2c1a8de5b234" providerId="ADAL" clId="{084E816E-1F9E-44E7-A5C2-04A05951D48A}" dt="2023-06-13T02:40:39.028" v="6494" actId="1440"/>
          <ac:picMkLst>
            <pc:docMk/>
            <pc:sldMk cId="1101928183" sldId="278"/>
            <ac:picMk id="15" creationId="{AA66374F-302E-D819-6CC4-9B98852D4869}"/>
          </ac:picMkLst>
        </pc:picChg>
        <pc:picChg chg="add mod ord">
          <ac:chgData name="XuMingle" userId="6accb246-f179-42e5-8cc4-2c1a8de5b234" providerId="ADAL" clId="{084E816E-1F9E-44E7-A5C2-04A05951D48A}" dt="2023-06-13T02:42:59.698" v="6624"/>
          <ac:picMkLst>
            <pc:docMk/>
            <pc:sldMk cId="1101928183" sldId="278"/>
            <ac:picMk id="16" creationId="{630F8F9F-7E32-FF77-4741-1C99FEC7CE6A}"/>
          </ac:picMkLst>
        </pc:picChg>
        <pc:picChg chg="add mod">
          <ac:chgData name="XuMingle" userId="6accb246-f179-42e5-8cc4-2c1a8de5b234" providerId="ADAL" clId="{084E816E-1F9E-44E7-A5C2-04A05951D48A}" dt="2023-06-13T02:40:39.028" v="6494" actId="1440"/>
          <ac:picMkLst>
            <pc:docMk/>
            <pc:sldMk cId="1101928183" sldId="278"/>
            <ac:picMk id="17" creationId="{A2828FC0-5464-5564-7C36-B6885DB09DBF}"/>
          </ac:picMkLst>
        </pc:picChg>
        <pc:picChg chg="add mod ord">
          <ac:chgData name="XuMingle" userId="6accb246-f179-42e5-8cc4-2c1a8de5b234" providerId="ADAL" clId="{084E816E-1F9E-44E7-A5C2-04A05951D48A}" dt="2023-06-13T02:42:59.698" v="6624"/>
          <ac:picMkLst>
            <pc:docMk/>
            <pc:sldMk cId="1101928183" sldId="278"/>
            <ac:picMk id="19" creationId="{B9999F10-9794-5545-54A7-FCBB8D8851F4}"/>
          </ac:picMkLst>
        </pc:picChg>
        <pc:picChg chg="add mod">
          <ac:chgData name="XuMingle" userId="6accb246-f179-42e5-8cc4-2c1a8de5b234" providerId="ADAL" clId="{084E816E-1F9E-44E7-A5C2-04A05951D48A}" dt="2023-06-13T02:40:39.028" v="6494" actId="1440"/>
          <ac:picMkLst>
            <pc:docMk/>
            <pc:sldMk cId="1101928183" sldId="278"/>
            <ac:picMk id="20" creationId="{3A42D625-9414-0147-DEB7-60C34DBC6B0C}"/>
          </ac:picMkLst>
        </pc:picChg>
        <pc:picChg chg="add mod">
          <ac:chgData name="XuMingle" userId="6accb246-f179-42e5-8cc4-2c1a8de5b234" providerId="ADAL" clId="{084E816E-1F9E-44E7-A5C2-04A05951D48A}" dt="2023-06-13T02:40:39.028" v="6494" actId="1440"/>
          <ac:picMkLst>
            <pc:docMk/>
            <pc:sldMk cId="1101928183" sldId="278"/>
            <ac:picMk id="21" creationId="{C2FCD7D7-E207-683C-51EF-91B4C96CB5ED}"/>
          </ac:picMkLst>
        </pc:picChg>
      </pc:sldChg>
      <pc:sldChg chg="addSp modSp new mod modAnim">
        <pc:chgData name="XuMingle" userId="6accb246-f179-42e5-8cc4-2c1a8de5b234" providerId="ADAL" clId="{084E816E-1F9E-44E7-A5C2-04A05951D48A}" dt="2023-06-13T08:35:26.332" v="12431"/>
        <pc:sldMkLst>
          <pc:docMk/>
          <pc:sldMk cId="2191247717" sldId="279"/>
        </pc:sldMkLst>
        <pc:spChg chg="mod">
          <ac:chgData name="XuMingle" userId="6accb246-f179-42e5-8cc4-2c1a8de5b234" providerId="ADAL" clId="{084E816E-1F9E-44E7-A5C2-04A05951D48A}" dt="2023-06-13T02:23:31.313" v="5825"/>
          <ac:spMkLst>
            <pc:docMk/>
            <pc:sldMk cId="2191247717" sldId="279"/>
            <ac:spMk id="2" creationId="{95CCCD57-910E-F1A9-BAFD-949DC87ED304}"/>
          </ac:spMkLst>
        </pc:spChg>
        <pc:spChg chg="mod">
          <ac:chgData name="XuMingle" userId="6accb246-f179-42e5-8cc4-2c1a8de5b234" providerId="ADAL" clId="{084E816E-1F9E-44E7-A5C2-04A05951D48A}" dt="2023-06-13T02:25:41.879" v="6087" actId="207"/>
          <ac:spMkLst>
            <pc:docMk/>
            <pc:sldMk cId="2191247717" sldId="279"/>
            <ac:spMk id="4" creationId="{18548B1D-B0BF-734D-2EDD-EEC806942647}"/>
          </ac:spMkLst>
        </pc:spChg>
        <pc:spChg chg="mod">
          <ac:chgData name="XuMingle" userId="6accb246-f179-42e5-8cc4-2c1a8de5b234" providerId="ADAL" clId="{084E816E-1F9E-44E7-A5C2-04A05951D48A}" dt="2023-06-13T02:37:42.290" v="6351" actId="1076"/>
          <ac:spMkLst>
            <pc:docMk/>
            <pc:sldMk cId="2191247717" sldId="279"/>
            <ac:spMk id="5" creationId="{84ED78B9-EC9C-9380-A6BB-78922B94F4BA}"/>
          </ac:spMkLst>
        </pc:spChg>
        <pc:spChg chg="mod">
          <ac:chgData name="XuMingle" userId="6accb246-f179-42e5-8cc4-2c1a8de5b234" providerId="ADAL" clId="{084E816E-1F9E-44E7-A5C2-04A05951D48A}" dt="2023-06-13T02:38:25.259" v="6366" actId="20577"/>
          <ac:spMkLst>
            <pc:docMk/>
            <pc:sldMk cId="2191247717" sldId="279"/>
            <ac:spMk id="6" creationId="{FD7DA1FE-9DE2-C932-F4CC-5F12B3976D21}"/>
          </ac:spMkLst>
        </pc:spChg>
        <pc:spChg chg="add mod">
          <ac:chgData name="XuMingle" userId="6accb246-f179-42e5-8cc4-2c1a8de5b234" providerId="ADAL" clId="{084E816E-1F9E-44E7-A5C2-04A05951D48A}" dt="2023-06-13T02:37:39.980" v="6350" actId="1076"/>
          <ac:spMkLst>
            <pc:docMk/>
            <pc:sldMk cId="2191247717" sldId="279"/>
            <ac:spMk id="7" creationId="{123DC2DE-1E81-73BE-A6B6-3A8A2D066C6B}"/>
          </ac:spMkLst>
        </pc:spChg>
        <pc:spChg chg="add mod">
          <ac:chgData name="XuMingle" userId="6accb246-f179-42e5-8cc4-2c1a8de5b234" providerId="ADAL" clId="{084E816E-1F9E-44E7-A5C2-04A05951D48A}" dt="2023-06-13T02:38:32.862" v="6367" actId="207"/>
          <ac:spMkLst>
            <pc:docMk/>
            <pc:sldMk cId="2191247717" sldId="279"/>
            <ac:spMk id="9" creationId="{5C100928-D91D-B737-3A85-E59395099DC1}"/>
          </ac:spMkLst>
        </pc:spChg>
        <pc:spChg chg="add mod">
          <ac:chgData name="XuMingle" userId="6accb246-f179-42e5-8cc4-2c1a8de5b234" providerId="ADAL" clId="{084E816E-1F9E-44E7-A5C2-04A05951D48A}" dt="2023-06-13T02:37:39.980" v="6350" actId="1076"/>
          <ac:spMkLst>
            <pc:docMk/>
            <pc:sldMk cId="2191247717" sldId="279"/>
            <ac:spMk id="11" creationId="{78BF02D0-D56E-1925-7E69-98BD52B5DA4C}"/>
          </ac:spMkLst>
        </pc:spChg>
        <pc:spChg chg="add mod">
          <ac:chgData name="XuMingle" userId="6accb246-f179-42e5-8cc4-2c1a8de5b234" providerId="ADAL" clId="{084E816E-1F9E-44E7-A5C2-04A05951D48A}" dt="2023-06-13T02:37:39.980" v="6350" actId="1076"/>
          <ac:spMkLst>
            <pc:docMk/>
            <pc:sldMk cId="2191247717" sldId="279"/>
            <ac:spMk id="13" creationId="{C3902FAB-DEEA-36AB-5923-DF4F98037FEF}"/>
          </ac:spMkLst>
        </pc:spChg>
        <pc:spChg chg="add mod">
          <ac:chgData name="XuMingle" userId="6accb246-f179-42e5-8cc4-2c1a8de5b234" providerId="ADAL" clId="{084E816E-1F9E-44E7-A5C2-04A05951D48A}" dt="2023-06-13T02:37:39.980" v="6350" actId="1076"/>
          <ac:spMkLst>
            <pc:docMk/>
            <pc:sldMk cId="2191247717" sldId="279"/>
            <ac:spMk id="16" creationId="{1952C0D5-A3E4-C038-AF14-D1729256034A}"/>
          </ac:spMkLst>
        </pc:spChg>
        <pc:spChg chg="add mod">
          <ac:chgData name="XuMingle" userId="6accb246-f179-42e5-8cc4-2c1a8de5b234" providerId="ADAL" clId="{084E816E-1F9E-44E7-A5C2-04A05951D48A}" dt="2023-06-13T02:37:39.980" v="6350" actId="1076"/>
          <ac:spMkLst>
            <pc:docMk/>
            <pc:sldMk cId="2191247717" sldId="279"/>
            <ac:spMk id="17" creationId="{FEDD5890-D243-CBF1-0E3E-6E863A456E2D}"/>
          </ac:spMkLst>
        </pc:spChg>
        <pc:cxnChg chg="add mod">
          <ac:chgData name="XuMingle" userId="6accb246-f179-42e5-8cc4-2c1a8de5b234" providerId="ADAL" clId="{084E816E-1F9E-44E7-A5C2-04A05951D48A}" dt="2023-06-13T02:37:39.980" v="6350" actId="1076"/>
          <ac:cxnSpMkLst>
            <pc:docMk/>
            <pc:sldMk cId="2191247717" sldId="279"/>
            <ac:cxnSpMk id="8" creationId="{29D7B32F-ECCC-B011-DB12-918D81F25454}"/>
          </ac:cxnSpMkLst>
        </pc:cxnChg>
        <pc:cxnChg chg="add mod">
          <ac:chgData name="XuMingle" userId="6accb246-f179-42e5-8cc4-2c1a8de5b234" providerId="ADAL" clId="{084E816E-1F9E-44E7-A5C2-04A05951D48A}" dt="2023-06-13T02:37:39.980" v="6350" actId="1076"/>
          <ac:cxnSpMkLst>
            <pc:docMk/>
            <pc:sldMk cId="2191247717" sldId="279"/>
            <ac:cxnSpMk id="10" creationId="{9D866AC1-E028-ED34-82C5-E82DBCC3FDEB}"/>
          </ac:cxnSpMkLst>
        </pc:cxnChg>
        <pc:cxnChg chg="add mod">
          <ac:chgData name="XuMingle" userId="6accb246-f179-42e5-8cc4-2c1a8de5b234" providerId="ADAL" clId="{084E816E-1F9E-44E7-A5C2-04A05951D48A}" dt="2023-06-13T02:37:39.980" v="6350" actId="1076"/>
          <ac:cxnSpMkLst>
            <pc:docMk/>
            <pc:sldMk cId="2191247717" sldId="279"/>
            <ac:cxnSpMk id="12" creationId="{E78B8E63-22E1-376F-EB0C-5B8BC130AB61}"/>
          </ac:cxnSpMkLst>
        </pc:cxnChg>
        <pc:cxnChg chg="add mod">
          <ac:chgData name="XuMingle" userId="6accb246-f179-42e5-8cc4-2c1a8de5b234" providerId="ADAL" clId="{084E816E-1F9E-44E7-A5C2-04A05951D48A}" dt="2023-06-13T02:37:39.980" v="6350" actId="1076"/>
          <ac:cxnSpMkLst>
            <pc:docMk/>
            <pc:sldMk cId="2191247717" sldId="279"/>
            <ac:cxnSpMk id="15" creationId="{2F9F65E5-A802-0555-71F7-0927FC610BF4}"/>
          </ac:cxnSpMkLst>
        </pc:cxnChg>
        <pc:cxnChg chg="add mod">
          <ac:chgData name="XuMingle" userId="6accb246-f179-42e5-8cc4-2c1a8de5b234" providerId="ADAL" clId="{084E816E-1F9E-44E7-A5C2-04A05951D48A}" dt="2023-06-13T02:37:39.980" v="6350" actId="1076"/>
          <ac:cxnSpMkLst>
            <pc:docMk/>
            <pc:sldMk cId="2191247717" sldId="279"/>
            <ac:cxnSpMk id="18" creationId="{63460FF6-224F-C129-508D-6695D689C0A9}"/>
          </ac:cxnSpMkLst>
        </pc:cxnChg>
      </pc:sldChg>
      <pc:sldChg chg="addSp delSp modSp new mod">
        <pc:chgData name="XuMingle" userId="6accb246-f179-42e5-8cc4-2c1a8de5b234" providerId="ADAL" clId="{084E816E-1F9E-44E7-A5C2-04A05951D48A}" dt="2023-06-13T02:46:53.060" v="6718" actId="1076"/>
        <pc:sldMkLst>
          <pc:docMk/>
          <pc:sldMk cId="801150982" sldId="280"/>
        </pc:sldMkLst>
        <pc:spChg chg="mod">
          <ac:chgData name="XuMingle" userId="6accb246-f179-42e5-8cc4-2c1a8de5b234" providerId="ADAL" clId="{084E816E-1F9E-44E7-A5C2-04A05951D48A}" dt="2023-06-13T02:46:01.819" v="6683" actId="20577"/>
          <ac:spMkLst>
            <pc:docMk/>
            <pc:sldMk cId="801150982" sldId="280"/>
            <ac:spMk id="4" creationId="{9DB17A61-B03D-B658-7DFF-FA91145E3288}"/>
          </ac:spMkLst>
        </pc:spChg>
        <pc:spChg chg="del">
          <ac:chgData name="XuMingle" userId="6accb246-f179-42e5-8cc4-2c1a8de5b234" providerId="ADAL" clId="{084E816E-1F9E-44E7-A5C2-04A05951D48A}" dt="2023-06-13T02:43:51.228" v="6626" actId="478"/>
          <ac:spMkLst>
            <pc:docMk/>
            <pc:sldMk cId="801150982" sldId="280"/>
            <ac:spMk id="5" creationId="{4D959D85-C488-8FD0-9244-41EBD3CF1F82}"/>
          </ac:spMkLst>
        </pc:spChg>
        <pc:spChg chg="mod">
          <ac:chgData name="XuMingle" userId="6accb246-f179-42e5-8cc4-2c1a8de5b234" providerId="ADAL" clId="{084E816E-1F9E-44E7-A5C2-04A05951D48A}" dt="2023-06-13T02:45:29.963" v="6676" actId="20577"/>
          <ac:spMkLst>
            <pc:docMk/>
            <pc:sldMk cId="801150982" sldId="280"/>
            <ac:spMk id="6" creationId="{3563C3C9-100E-DE66-6669-BBC316C92BF2}"/>
          </ac:spMkLst>
        </pc:spChg>
        <pc:spChg chg="add mod">
          <ac:chgData name="XuMingle" userId="6accb246-f179-42e5-8cc4-2c1a8de5b234" providerId="ADAL" clId="{084E816E-1F9E-44E7-A5C2-04A05951D48A}" dt="2023-06-13T02:46:53.060" v="6718" actId="1076"/>
          <ac:spMkLst>
            <pc:docMk/>
            <pc:sldMk cId="801150982" sldId="280"/>
            <ac:spMk id="10" creationId="{08ACA452-0E74-F426-7F57-1109739E9CB4}"/>
          </ac:spMkLst>
        </pc:spChg>
        <pc:spChg chg="add del mod">
          <ac:chgData name="XuMingle" userId="6accb246-f179-42e5-8cc4-2c1a8de5b234" providerId="ADAL" clId="{084E816E-1F9E-44E7-A5C2-04A05951D48A}" dt="2023-06-13T02:45:16.794" v="6670" actId="478"/>
          <ac:spMkLst>
            <pc:docMk/>
            <pc:sldMk cId="801150982" sldId="280"/>
            <ac:spMk id="11" creationId="{B51C47E7-8BEB-4F77-FAD6-4AEADAF6AC72}"/>
          </ac:spMkLst>
        </pc:spChg>
        <pc:spChg chg="add del mod">
          <ac:chgData name="XuMingle" userId="6accb246-f179-42e5-8cc4-2c1a8de5b234" providerId="ADAL" clId="{084E816E-1F9E-44E7-A5C2-04A05951D48A}" dt="2023-06-13T02:46:12.507" v="6685" actId="478"/>
          <ac:spMkLst>
            <pc:docMk/>
            <pc:sldMk cId="801150982" sldId="280"/>
            <ac:spMk id="12" creationId="{D7DC2A2A-A581-C0A3-8EBF-74309C6D7060}"/>
          </ac:spMkLst>
        </pc:spChg>
        <pc:picChg chg="add mod">
          <ac:chgData name="XuMingle" userId="6accb246-f179-42e5-8cc4-2c1a8de5b234" providerId="ADAL" clId="{084E816E-1F9E-44E7-A5C2-04A05951D48A}" dt="2023-06-13T02:46:53.060" v="6718" actId="1076"/>
          <ac:picMkLst>
            <pc:docMk/>
            <pc:sldMk cId="801150982" sldId="280"/>
            <ac:picMk id="7" creationId="{4926166C-D9BC-D260-FDDC-F1617283E634}"/>
          </ac:picMkLst>
        </pc:picChg>
        <pc:picChg chg="add mod">
          <ac:chgData name="XuMingle" userId="6accb246-f179-42e5-8cc4-2c1a8de5b234" providerId="ADAL" clId="{084E816E-1F9E-44E7-A5C2-04A05951D48A}" dt="2023-06-13T02:46:53.060" v="6718" actId="1076"/>
          <ac:picMkLst>
            <pc:docMk/>
            <pc:sldMk cId="801150982" sldId="280"/>
            <ac:picMk id="8" creationId="{BF83DF96-4E58-FB25-68FC-AFE288AC923D}"/>
          </ac:picMkLst>
        </pc:picChg>
        <pc:picChg chg="add mod">
          <ac:chgData name="XuMingle" userId="6accb246-f179-42e5-8cc4-2c1a8de5b234" providerId="ADAL" clId="{084E816E-1F9E-44E7-A5C2-04A05951D48A}" dt="2023-06-13T02:46:53.060" v="6718" actId="1076"/>
          <ac:picMkLst>
            <pc:docMk/>
            <pc:sldMk cId="801150982" sldId="280"/>
            <ac:picMk id="9" creationId="{1DA69BDC-2D50-98DA-22DD-B796B23536D2}"/>
          </ac:picMkLst>
        </pc:picChg>
      </pc:sldChg>
      <pc:sldChg chg="addSp delSp modSp new mod">
        <pc:chgData name="XuMingle" userId="6accb246-f179-42e5-8cc4-2c1a8de5b234" providerId="ADAL" clId="{084E816E-1F9E-44E7-A5C2-04A05951D48A}" dt="2023-06-13T04:26:50.285" v="7426" actId="14100"/>
        <pc:sldMkLst>
          <pc:docMk/>
          <pc:sldMk cId="1918129556" sldId="281"/>
        </pc:sldMkLst>
        <pc:spChg chg="mod">
          <ac:chgData name="XuMingle" userId="6accb246-f179-42e5-8cc4-2c1a8de5b234" providerId="ADAL" clId="{084E816E-1F9E-44E7-A5C2-04A05951D48A}" dt="2023-06-13T04:20:18.925" v="6993" actId="20577"/>
          <ac:spMkLst>
            <pc:docMk/>
            <pc:sldMk cId="1918129556" sldId="281"/>
            <ac:spMk id="2" creationId="{5727FF79-BF3C-7C57-5A77-0422846715FA}"/>
          </ac:spMkLst>
        </pc:spChg>
        <pc:spChg chg="mod">
          <ac:chgData name="XuMingle" userId="6accb246-f179-42e5-8cc4-2c1a8de5b234" providerId="ADAL" clId="{084E816E-1F9E-44E7-A5C2-04A05951D48A}" dt="2023-06-13T04:26:15.505" v="7421" actId="1076"/>
          <ac:spMkLst>
            <pc:docMk/>
            <pc:sldMk cId="1918129556" sldId="281"/>
            <ac:spMk id="4" creationId="{2CBDC4F8-6091-802A-8CA3-2C5A2DEA24BE}"/>
          </ac:spMkLst>
        </pc:spChg>
        <pc:spChg chg="del">
          <ac:chgData name="XuMingle" userId="6accb246-f179-42e5-8cc4-2c1a8de5b234" providerId="ADAL" clId="{084E816E-1F9E-44E7-A5C2-04A05951D48A}" dt="2023-06-13T04:21:27.711" v="7053" actId="478"/>
          <ac:spMkLst>
            <pc:docMk/>
            <pc:sldMk cId="1918129556" sldId="281"/>
            <ac:spMk id="5" creationId="{D1276ACE-2163-106B-22F8-856BD62AF9D5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17" creationId="{5E2D59EC-8A1C-4F5A-2AD7-7E00259BDF9B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18" creationId="{2766D1B0-61F1-8AB9-7DDB-9F4B70B0FD6D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19" creationId="{52946B2C-BE76-B089-5B67-E8672806A01A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20" creationId="{95BB6C5A-D9EA-08C9-C44F-C699416D0FCA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21" creationId="{94AF5B20-5CDA-DD58-C8B1-DB31E1610CD7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22" creationId="{58EC1758-D39C-30FF-DB28-746F86CE9A04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23" creationId="{6DB04CC3-C487-5F9D-0261-2215F996DB1A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24" creationId="{8B06CFFA-636C-E8F5-853A-9053F734D161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25" creationId="{C3E6E213-9ACD-B9E8-4BCD-36A54F245347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26" creationId="{FBABCC19-A9E0-5C11-991F-90A623265CBF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31" creationId="{A2FAF904-0EB6-EBCD-710E-6A61D62C5B57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32" creationId="{4935EEEC-3B99-C150-520D-85D35388D71E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33" creationId="{46DA297F-EB2F-EEDB-CAF8-EDCB477BBB5C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34" creationId="{0AC9B8E5-3828-D851-5BE6-073285325E03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35" creationId="{FA795315-6925-9A10-ACAB-6409AF588ECA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36" creationId="{51730FBB-5592-2855-22DC-A4A58AA69BEC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37" creationId="{9DF0A97C-53E7-0309-7A57-C191159B4B17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38" creationId="{F73485BF-712C-E6AB-9D88-142C586C2AF3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39" creationId="{C4CFEAB9-0D85-555C-006D-76A7918B1DFC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40" creationId="{BF4BF099-CB4A-AF7C-CE63-BD2B5168E5D0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41" creationId="{1368B477-D141-A22B-F757-8A3F43FA77AE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42" creationId="{72BDA26E-5A40-2888-3E34-11D5D727F4B3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43" creationId="{3D810D14-61BF-FC01-0B3D-779A7B6DDDB4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44" creationId="{A8F870A5-10D5-E872-7E43-1F6EBBF28905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45" creationId="{02B7F17C-8392-A07F-607F-8AB58B74D580}"/>
          </ac:spMkLst>
        </pc:spChg>
        <pc:spChg chg="add del mod">
          <ac:chgData name="XuMingle" userId="6accb246-f179-42e5-8cc4-2c1a8de5b234" providerId="ADAL" clId="{084E816E-1F9E-44E7-A5C2-04A05951D48A}" dt="2023-06-13T04:19:52.979" v="6941"/>
          <ac:spMkLst>
            <pc:docMk/>
            <pc:sldMk cId="1918129556" sldId="281"/>
            <ac:spMk id="46" creationId="{F575CBB7-5E6E-9310-ACEB-BBD3CA63D31E}"/>
          </ac:spMkLst>
        </pc:spChg>
        <pc:spChg chg="add mod">
          <ac:chgData name="XuMingle" userId="6accb246-f179-42e5-8cc4-2c1a8de5b234" providerId="ADAL" clId="{084E816E-1F9E-44E7-A5C2-04A05951D48A}" dt="2023-06-13T04:26:20.189" v="7422" actId="1076"/>
          <ac:spMkLst>
            <pc:docMk/>
            <pc:sldMk cId="1918129556" sldId="281"/>
            <ac:spMk id="48" creationId="{8295A84F-4A2F-CAAD-2488-47EEF193AB60}"/>
          </ac:spMkLst>
        </pc:spChg>
        <pc:spChg chg="add mod">
          <ac:chgData name="XuMingle" userId="6accb246-f179-42e5-8cc4-2c1a8de5b234" providerId="ADAL" clId="{084E816E-1F9E-44E7-A5C2-04A05951D48A}" dt="2023-06-13T04:26:50.285" v="7426" actId="14100"/>
          <ac:spMkLst>
            <pc:docMk/>
            <pc:sldMk cId="1918129556" sldId="281"/>
            <ac:spMk id="49" creationId="{184F6273-1658-261C-5968-85D9014DD4E4}"/>
          </ac:spMkLst>
        </pc:spChg>
        <pc:spChg chg="add mod">
          <ac:chgData name="XuMingle" userId="6accb246-f179-42e5-8cc4-2c1a8de5b234" providerId="ADAL" clId="{084E816E-1F9E-44E7-A5C2-04A05951D48A}" dt="2023-06-13T04:26:47.317" v="7425" actId="14100"/>
          <ac:spMkLst>
            <pc:docMk/>
            <pc:sldMk cId="1918129556" sldId="281"/>
            <ac:spMk id="50" creationId="{CE6B27F4-5CFC-AF36-465F-B9E612B357F8}"/>
          </ac:spMkLst>
        </pc:spChg>
        <pc:spChg chg="add mod">
          <ac:chgData name="XuMingle" userId="6accb246-f179-42e5-8cc4-2c1a8de5b234" providerId="ADAL" clId="{084E816E-1F9E-44E7-A5C2-04A05951D48A}" dt="2023-06-13T04:26:20.189" v="7422" actId="1076"/>
          <ac:spMkLst>
            <pc:docMk/>
            <pc:sldMk cId="1918129556" sldId="281"/>
            <ac:spMk id="51" creationId="{389281FB-D88D-2F72-CF03-6522B9E050E6}"/>
          </ac:spMkLst>
        </pc:spChg>
        <pc:spChg chg="add mod">
          <ac:chgData name="XuMingle" userId="6accb246-f179-42e5-8cc4-2c1a8de5b234" providerId="ADAL" clId="{084E816E-1F9E-44E7-A5C2-04A05951D48A}" dt="2023-06-13T04:26:20.189" v="7422" actId="1076"/>
          <ac:spMkLst>
            <pc:docMk/>
            <pc:sldMk cId="1918129556" sldId="281"/>
            <ac:spMk id="52" creationId="{42DBE6EB-4AC6-C224-8C72-3C6881BDDDB0}"/>
          </ac:spMkLst>
        </pc:spChg>
        <pc:spChg chg="add mod">
          <ac:chgData name="XuMingle" userId="6accb246-f179-42e5-8cc4-2c1a8de5b234" providerId="ADAL" clId="{084E816E-1F9E-44E7-A5C2-04A05951D48A}" dt="2023-06-13T04:26:20.189" v="7422" actId="1076"/>
          <ac:spMkLst>
            <pc:docMk/>
            <pc:sldMk cId="1918129556" sldId="281"/>
            <ac:spMk id="53" creationId="{AC69D07F-FC1B-0ED7-9D36-4AF939883B2A}"/>
          </ac:spMkLst>
        </pc:spChg>
        <pc:picChg chg="add del mod">
          <ac:chgData name="XuMingle" userId="6accb246-f179-42e5-8cc4-2c1a8de5b234" providerId="ADAL" clId="{084E816E-1F9E-44E7-A5C2-04A05951D48A}" dt="2023-06-13T02:49:51.154" v="6843" actId="478"/>
          <ac:picMkLst>
            <pc:docMk/>
            <pc:sldMk cId="1918129556" sldId="281"/>
            <ac:picMk id="8" creationId="{A55A2F11-2F68-F240-1029-12C88E5ADCF6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9" creationId="{D2F8CDE0-6ADA-DFD6-BE2C-394D678DB4B6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10" creationId="{DE70B96C-4DB6-7B62-9E57-33AF0FE20DAF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11" creationId="{8AE3984F-4958-5819-9A42-310AA077E35D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12" creationId="{F1CB54B3-E117-309D-8EAF-233D8B6964A5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13" creationId="{3D00B211-35FE-4F13-3388-920070C660AC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14" creationId="{B27A04F9-7EA8-510F-7275-F17AEF9E9B76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15" creationId="{EEFC316B-6F8B-F51B-C4A4-241B58CD1968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16" creationId="{1217B350-700A-4DBA-A1B6-A2EE3F37F9D3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27" creationId="{FA6DA298-A664-930C-9573-A074B10C3D57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28" creationId="{BD01329C-6380-F411-710C-4F7F43840C92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29" creationId="{AC4E07A7-CA72-37D5-4C03-CEC03C60A778}"/>
          </ac:picMkLst>
        </pc:picChg>
        <pc:picChg chg="add del mod">
          <ac:chgData name="XuMingle" userId="6accb246-f179-42e5-8cc4-2c1a8de5b234" providerId="ADAL" clId="{084E816E-1F9E-44E7-A5C2-04A05951D48A}" dt="2023-06-13T04:19:52.979" v="6941"/>
          <ac:picMkLst>
            <pc:docMk/>
            <pc:sldMk cId="1918129556" sldId="281"/>
            <ac:picMk id="30" creationId="{BB6DD620-F5F4-5748-0A4E-39EC062FC55B}"/>
          </ac:picMkLst>
        </pc:picChg>
        <pc:picChg chg="add mod">
          <ac:chgData name="XuMingle" userId="6accb246-f179-42e5-8cc4-2c1a8de5b234" providerId="ADAL" clId="{084E816E-1F9E-44E7-A5C2-04A05951D48A}" dt="2023-06-13T04:26:22.796" v="7423" actId="1076"/>
          <ac:picMkLst>
            <pc:docMk/>
            <pc:sldMk cId="1918129556" sldId="281"/>
            <ac:picMk id="47" creationId="{0C2DDE55-3025-70EC-D7FB-E6880AE9E843}"/>
          </ac:picMkLst>
        </pc:picChg>
      </pc:sldChg>
      <pc:sldChg chg="addSp delSp modSp add mod">
        <pc:chgData name="XuMingle" userId="6accb246-f179-42e5-8cc4-2c1a8de5b234" providerId="ADAL" clId="{084E816E-1F9E-44E7-A5C2-04A05951D48A}" dt="2023-06-13T04:17:52.442" v="6845" actId="207"/>
        <pc:sldMkLst>
          <pc:docMk/>
          <pc:sldMk cId="1439207953" sldId="282"/>
        </pc:sldMkLst>
        <pc:spChg chg="mod">
          <ac:chgData name="XuMingle" userId="6accb246-f179-42e5-8cc4-2c1a8de5b234" providerId="ADAL" clId="{084E816E-1F9E-44E7-A5C2-04A05951D48A}" dt="2023-06-13T04:17:48.736" v="6844" actId="207"/>
          <ac:spMkLst>
            <pc:docMk/>
            <pc:sldMk cId="1439207953" sldId="282"/>
            <ac:spMk id="4" creationId="{D06432A1-2DE6-4626-EE69-FBAFCCDFEDB6}"/>
          </ac:spMkLst>
        </pc:spChg>
        <pc:spChg chg="mod">
          <ac:chgData name="XuMingle" userId="6accb246-f179-42e5-8cc4-2c1a8de5b234" providerId="ADAL" clId="{084E816E-1F9E-44E7-A5C2-04A05951D48A}" dt="2023-06-13T04:17:52.442" v="6845" actId="207"/>
          <ac:spMkLst>
            <pc:docMk/>
            <pc:sldMk cId="1439207953" sldId="282"/>
            <ac:spMk id="5" creationId="{E93FE3C8-95C0-5AC4-A6B6-37BEBE7A5E51}"/>
          </ac:spMkLst>
        </pc:spChg>
        <pc:picChg chg="del">
          <ac:chgData name="XuMingle" userId="6accb246-f179-42e5-8cc4-2c1a8de5b234" providerId="ADAL" clId="{084E816E-1F9E-44E7-A5C2-04A05951D48A}" dt="2023-06-13T02:48:21.612" v="6731" actId="478"/>
          <ac:picMkLst>
            <pc:docMk/>
            <pc:sldMk cId="1439207953" sldId="282"/>
            <ac:picMk id="6" creationId="{7E64A333-5E50-7D61-6FAB-3909C0E15A9D}"/>
          </ac:picMkLst>
        </pc:picChg>
        <pc:picChg chg="add mod">
          <ac:chgData name="XuMingle" userId="6accb246-f179-42e5-8cc4-2c1a8de5b234" providerId="ADAL" clId="{084E816E-1F9E-44E7-A5C2-04A05951D48A}" dt="2023-06-13T02:48:39.667" v="6737" actId="1076"/>
          <ac:picMkLst>
            <pc:docMk/>
            <pc:sldMk cId="1439207953" sldId="282"/>
            <ac:picMk id="7" creationId="{955E481A-0F62-252B-712A-249610550B24}"/>
          </ac:picMkLst>
        </pc:picChg>
      </pc:sldChg>
      <pc:sldChg chg="delSp new del mod">
        <pc:chgData name="XuMingle" userId="6accb246-f179-42e5-8cc4-2c1a8de5b234" providerId="ADAL" clId="{084E816E-1F9E-44E7-A5C2-04A05951D48A}" dt="2023-06-13T02:47:55.501" v="6726" actId="47"/>
        <pc:sldMkLst>
          <pc:docMk/>
          <pc:sldMk cId="3175923980" sldId="282"/>
        </pc:sldMkLst>
        <pc:spChg chg="del">
          <ac:chgData name="XuMingle" userId="6accb246-f179-42e5-8cc4-2c1a8de5b234" providerId="ADAL" clId="{084E816E-1F9E-44E7-A5C2-04A05951D48A}" dt="2023-06-13T02:47:53.154" v="6725" actId="478"/>
          <ac:spMkLst>
            <pc:docMk/>
            <pc:sldMk cId="3175923980" sldId="282"/>
            <ac:spMk id="2" creationId="{B66B27CD-2692-E5CB-BAB6-669AD251152F}"/>
          </ac:spMkLst>
        </pc:spChg>
      </pc:sldChg>
      <pc:sldChg chg="addSp delSp modSp new mod modAnim">
        <pc:chgData name="XuMingle" userId="6accb246-f179-42e5-8cc4-2c1a8de5b234" providerId="ADAL" clId="{084E816E-1F9E-44E7-A5C2-04A05951D48A}" dt="2023-06-13T08:17:00.478" v="11726"/>
        <pc:sldMkLst>
          <pc:docMk/>
          <pc:sldMk cId="1360230660" sldId="283"/>
        </pc:sldMkLst>
        <pc:spChg chg="mod">
          <ac:chgData name="XuMingle" userId="6accb246-f179-42e5-8cc4-2c1a8de5b234" providerId="ADAL" clId="{084E816E-1F9E-44E7-A5C2-04A05951D48A}" dt="2023-06-13T04:32:20.744" v="7640" actId="20577"/>
          <ac:spMkLst>
            <pc:docMk/>
            <pc:sldMk cId="1360230660" sldId="283"/>
            <ac:spMk id="2" creationId="{D2E8AC97-15C6-0DB7-5924-FB79FCB31E12}"/>
          </ac:spMkLst>
        </pc:spChg>
        <pc:spChg chg="mod">
          <ac:chgData name="XuMingle" userId="6accb246-f179-42e5-8cc4-2c1a8de5b234" providerId="ADAL" clId="{084E816E-1F9E-44E7-A5C2-04A05951D48A}" dt="2023-06-13T04:32:28.405" v="7642" actId="113"/>
          <ac:spMkLst>
            <pc:docMk/>
            <pc:sldMk cId="1360230660" sldId="283"/>
            <ac:spMk id="4" creationId="{1B4B5F89-D16F-CDA9-CA5E-534F9FCACA8A}"/>
          </ac:spMkLst>
        </pc:spChg>
        <pc:spChg chg="mod">
          <ac:chgData name="XuMingle" userId="6accb246-f179-42e5-8cc4-2c1a8de5b234" providerId="ADAL" clId="{084E816E-1F9E-44E7-A5C2-04A05951D48A}" dt="2023-06-13T04:36:04.623" v="7733" actId="207"/>
          <ac:spMkLst>
            <pc:docMk/>
            <pc:sldMk cId="1360230660" sldId="283"/>
            <ac:spMk id="5" creationId="{BB49E70D-9008-8391-01DD-529A550BA1D6}"/>
          </ac:spMkLst>
        </pc:spChg>
        <pc:spChg chg="add mod">
          <ac:chgData name="XuMingle" userId="6accb246-f179-42e5-8cc4-2c1a8de5b234" providerId="ADAL" clId="{084E816E-1F9E-44E7-A5C2-04A05951D48A}" dt="2023-06-13T04:36:04.623" v="7733" actId="207"/>
          <ac:spMkLst>
            <pc:docMk/>
            <pc:sldMk cId="1360230660" sldId="283"/>
            <ac:spMk id="7" creationId="{3CC2B329-3DA3-08D0-10CA-415002A8DE61}"/>
          </ac:spMkLst>
        </pc:spChg>
        <pc:spChg chg="add mod">
          <ac:chgData name="XuMingle" userId="6accb246-f179-42e5-8cc4-2c1a8de5b234" providerId="ADAL" clId="{084E816E-1F9E-44E7-A5C2-04A05951D48A}" dt="2023-06-13T04:41:20.487" v="7750" actId="1076"/>
          <ac:spMkLst>
            <pc:docMk/>
            <pc:sldMk cId="1360230660" sldId="283"/>
            <ac:spMk id="12" creationId="{CC94F969-49FC-7437-2EF9-131F2EBF15AB}"/>
          </ac:spMkLst>
        </pc:spChg>
        <pc:spChg chg="add mod">
          <ac:chgData name="XuMingle" userId="6accb246-f179-42e5-8cc4-2c1a8de5b234" providerId="ADAL" clId="{084E816E-1F9E-44E7-A5C2-04A05951D48A}" dt="2023-06-13T04:42:07.741" v="7834" actId="20577"/>
          <ac:spMkLst>
            <pc:docMk/>
            <pc:sldMk cId="1360230660" sldId="283"/>
            <ac:spMk id="13" creationId="{CDD9E099-0E05-6D94-B09E-12DAF5B5050F}"/>
          </ac:spMkLst>
        </pc:spChg>
        <pc:spChg chg="add mod">
          <ac:chgData name="XuMingle" userId="6accb246-f179-42e5-8cc4-2c1a8de5b234" providerId="ADAL" clId="{084E816E-1F9E-44E7-A5C2-04A05951D48A}" dt="2023-06-13T04:47:01.161" v="7893" actId="207"/>
          <ac:spMkLst>
            <pc:docMk/>
            <pc:sldMk cId="1360230660" sldId="283"/>
            <ac:spMk id="14" creationId="{3B17D726-AC78-90BD-165C-8597785AD467}"/>
          </ac:spMkLst>
        </pc:spChg>
        <pc:spChg chg="add del mod">
          <ac:chgData name="XuMingle" userId="6accb246-f179-42e5-8cc4-2c1a8de5b234" providerId="ADAL" clId="{084E816E-1F9E-44E7-A5C2-04A05951D48A}" dt="2023-06-13T04:47:49.068" v="7898" actId="478"/>
          <ac:spMkLst>
            <pc:docMk/>
            <pc:sldMk cId="1360230660" sldId="283"/>
            <ac:spMk id="15" creationId="{F7E087D5-CA08-BBDB-B62B-CED489665578}"/>
          </ac:spMkLst>
        </pc:spChg>
        <pc:spChg chg="add del mod">
          <ac:chgData name="XuMingle" userId="6accb246-f179-42e5-8cc4-2c1a8de5b234" providerId="ADAL" clId="{084E816E-1F9E-44E7-A5C2-04A05951D48A}" dt="2023-06-13T04:47:55.756" v="7900" actId="478"/>
          <ac:spMkLst>
            <pc:docMk/>
            <pc:sldMk cId="1360230660" sldId="283"/>
            <ac:spMk id="16" creationId="{1E47EBE6-9881-FD5E-DB17-65F315F0D01D}"/>
          </ac:spMkLst>
        </pc:spChg>
        <pc:spChg chg="add mod">
          <ac:chgData name="XuMingle" userId="6accb246-f179-42e5-8cc4-2c1a8de5b234" providerId="ADAL" clId="{084E816E-1F9E-44E7-A5C2-04A05951D48A}" dt="2023-06-13T04:48:43.069" v="7920" actId="1038"/>
          <ac:spMkLst>
            <pc:docMk/>
            <pc:sldMk cId="1360230660" sldId="283"/>
            <ac:spMk id="17" creationId="{C339EA34-73A8-4F4D-FAB6-A8537AF57D22}"/>
          </ac:spMkLst>
        </pc:spChg>
        <pc:picChg chg="add del mod modCrop">
          <ac:chgData name="XuMingle" userId="6accb246-f179-42e5-8cc4-2c1a8de5b234" providerId="ADAL" clId="{084E816E-1F9E-44E7-A5C2-04A05951D48A}" dt="2023-06-13T04:39:59.885" v="7740" actId="478"/>
          <ac:picMkLst>
            <pc:docMk/>
            <pc:sldMk cId="1360230660" sldId="283"/>
            <ac:picMk id="9" creationId="{685BB733-930E-D0A3-4B96-F55B580E6E47}"/>
          </ac:picMkLst>
        </pc:picChg>
        <pc:picChg chg="add mod modCrop">
          <ac:chgData name="XuMingle" userId="6accb246-f179-42e5-8cc4-2c1a8de5b234" providerId="ADAL" clId="{084E816E-1F9E-44E7-A5C2-04A05951D48A}" dt="2023-06-13T04:45:42.196" v="7870" actId="1038"/>
          <ac:picMkLst>
            <pc:docMk/>
            <pc:sldMk cId="1360230660" sldId="283"/>
            <ac:picMk id="11" creationId="{491A3CFE-DFBF-8371-75DB-12C14651AD39}"/>
          </ac:picMkLst>
        </pc:picChg>
      </pc:sldChg>
      <pc:sldChg chg="addSp modSp add mod modTransition">
        <pc:chgData name="XuMingle" userId="6accb246-f179-42e5-8cc4-2c1a8de5b234" providerId="ADAL" clId="{084E816E-1F9E-44E7-A5C2-04A05951D48A}" dt="2023-06-13T08:36:55.562" v="12438"/>
        <pc:sldMkLst>
          <pc:docMk/>
          <pc:sldMk cId="4103870456" sldId="284"/>
        </pc:sldMkLst>
        <pc:spChg chg="mod">
          <ac:chgData name="XuMingle" userId="6accb246-f179-42e5-8cc4-2c1a8de5b234" providerId="ADAL" clId="{084E816E-1F9E-44E7-A5C2-04A05951D48A}" dt="2023-06-13T04:50:35.584" v="7963" actId="207"/>
          <ac:spMkLst>
            <pc:docMk/>
            <pc:sldMk cId="4103870456" sldId="284"/>
            <ac:spMk id="4" creationId="{1B4B5F89-D16F-CDA9-CA5E-534F9FCACA8A}"/>
          </ac:spMkLst>
        </pc:spChg>
        <pc:spChg chg="mod">
          <ac:chgData name="XuMingle" userId="6accb246-f179-42e5-8cc4-2c1a8de5b234" providerId="ADAL" clId="{084E816E-1F9E-44E7-A5C2-04A05951D48A}" dt="2023-06-13T04:50:35.584" v="7963" actId="207"/>
          <ac:spMkLst>
            <pc:docMk/>
            <pc:sldMk cId="4103870456" sldId="284"/>
            <ac:spMk id="7" creationId="{3CC2B329-3DA3-08D0-10CA-415002A8DE61}"/>
          </ac:spMkLst>
        </pc:spChg>
        <pc:spChg chg="add mod">
          <ac:chgData name="XuMingle" userId="6accb246-f179-42e5-8cc4-2c1a8de5b234" providerId="ADAL" clId="{084E816E-1F9E-44E7-A5C2-04A05951D48A}" dt="2023-06-13T04:51:08.021" v="7981" actId="20577"/>
          <ac:spMkLst>
            <pc:docMk/>
            <pc:sldMk cId="4103870456" sldId="284"/>
            <ac:spMk id="9" creationId="{3BC7F9CE-B009-F329-770A-FE74FBBB0500}"/>
          </ac:spMkLst>
        </pc:spChg>
        <pc:spChg chg="add mod">
          <ac:chgData name="XuMingle" userId="6accb246-f179-42e5-8cc4-2c1a8de5b234" providerId="ADAL" clId="{084E816E-1F9E-44E7-A5C2-04A05951D48A}" dt="2023-06-13T04:51:29.173" v="8021" actId="6549"/>
          <ac:spMkLst>
            <pc:docMk/>
            <pc:sldMk cId="4103870456" sldId="284"/>
            <ac:spMk id="10" creationId="{EBDEFC63-9779-A367-6743-889D4CF11C0A}"/>
          </ac:spMkLst>
        </pc:spChg>
        <pc:spChg chg="add mod">
          <ac:chgData name="XuMingle" userId="6accb246-f179-42e5-8cc4-2c1a8de5b234" providerId="ADAL" clId="{084E816E-1F9E-44E7-A5C2-04A05951D48A}" dt="2023-06-13T04:52:08.748" v="8027" actId="14100"/>
          <ac:spMkLst>
            <pc:docMk/>
            <pc:sldMk cId="4103870456" sldId="284"/>
            <ac:spMk id="11" creationId="{E972664E-5D02-B1E1-0B82-8C0B7CDCC91D}"/>
          </ac:spMkLst>
        </pc:spChg>
        <pc:picChg chg="add mod">
          <ac:chgData name="XuMingle" userId="6accb246-f179-42e5-8cc4-2c1a8de5b234" providerId="ADAL" clId="{084E816E-1F9E-44E7-A5C2-04A05951D48A}" dt="2023-06-13T04:50:48.640" v="7964"/>
          <ac:picMkLst>
            <pc:docMk/>
            <pc:sldMk cId="4103870456" sldId="284"/>
            <ac:picMk id="8" creationId="{D3CF36D8-91D5-FBA9-5541-56FCE081128F}"/>
          </ac:picMkLst>
        </pc:picChg>
      </pc:sldChg>
      <pc:sldChg chg="addSp modSp add mod modTransition">
        <pc:chgData name="XuMingle" userId="6accb246-f179-42e5-8cc4-2c1a8de5b234" providerId="ADAL" clId="{084E816E-1F9E-44E7-A5C2-04A05951D48A}" dt="2023-06-13T08:38:13.409" v="12444" actId="1035"/>
        <pc:sldMkLst>
          <pc:docMk/>
          <pc:sldMk cId="2926339943" sldId="285"/>
        </pc:sldMkLst>
        <pc:spChg chg="mod">
          <ac:chgData name="XuMingle" userId="6accb246-f179-42e5-8cc4-2c1a8de5b234" providerId="ADAL" clId="{084E816E-1F9E-44E7-A5C2-04A05951D48A}" dt="2023-06-13T04:55:17.704" v="8215" actId="207"/>
          <ac:spMkLst>
            <pc:docMk/>
            <pc:sldMk cId="2926339943" sldId="285"/>
            <ac:spMk id="4" creationId="{1B4B5F89-D16F-CDA9-CA5E-534F9FCACA8A}"/>
          </ac:spMkLst>
        </pc:spChg>
        <pc:spChg chg="mod">
          <ac:chgData name="XuMingle" userId="6accb246-f179-42e5-8cc4-2c1a8de5b234" providerId="ADAL" clId="{084E816E-1F9E-44E7-A5C2-04A05951D48A}" dt="2023-06-13T04:55:17.704" v="8215" actId="207"/>
          <ac:spMkLst>
            <pc:docMk/>
            <pc:sldMk cId="2926339943" sldId="285"/>
            <ac:spMk id="5" creationId="{BB49E70D-9008-8391-01DD-529A550BA1D6}"/>
          </ac:spMkLst>
        </pc:spChg>
        <pc:spChg chg="add mod">
          <ac:chgData name="XuMingle" userId="6accb246-f179-42e5-8cc4-2c1a8de5b234" providerId="ADAL" clId="{084E816E-1F9E-44E7-A5C2-04A05951D48A}" dt="2023-06-13T04:52:37.910" v="8028"/>
          <ac:spMkLst>
            <pc:docMk/>
            <pc:sldMk cId="2926339943" sldId="285"/>
            <ac:spMk id="9" creationId="{10B85016-A474-142D-7A38-D04710243197}"/>
          </ac:spMkLst>
        </pc:spChg>
        <pc:spChg chg="add mod">
          <ac:chgData name="XuMingle" userId="6accb246-f179-42e5-8cc4-2c1a8de5b234" providerId="ADAL" clId="{084E816E-1F9E-44E7-A5C2-04A05951D48A}" dt="2023-06-13T08:38:13.409" v="12444" actId="1035"/>
          <ac:spMkLst>
            <pc:docMk/>
            <pc:sldMk cId="2926339943" sldId="285"/>
            <ac:spMk id="10" creationId="{889B3798-CE5A-9CD9-A104-080218B782B1}"/>
          </ac:spMkLst>
        </pc:spChg>
        <pc:spChg chg="add mod">
          <ac:chgData name="XuMingle" userId="6accb246-f179-42e5-8cc4-2c1a8de5b234" providerId="ADAL" clId="{084E816E-1F9E-44E7-A5C2-04A05951D48A}" dt="2023-06-13T04:55:10.656" v="8214" actId="207"/>
          <ac:spMkLst>
            <pc:docMk/>
            <pc:sldMk cId="2926339943" sldId="285"/>
            <ac:spMk id="11" creationId="{B5E3ACD8-512F-002D-568D-E69069107511}"/>
          </ac:spMkLst>
        </pc:spChg>
        <pc:picChg chg="add mod">
          <ac:chgData name="XuMingle" userId="6accb246-f179-42e5-8cc4-2c1a8de5b234" providerId="ADAL" clId="{084E816E-1F9E-44E7-A5C2-04A05951D48A}" dt="2023-06-13T04:52:37.910" v="8028"/>
          <ac:picMkLst>
            <pc:docMk/>
            <pc:sldMk cId="2926339943" sldId="285"/>
            <ac:picMk id="8" creationId="{BDB69859-DFBD-06BE-7B6E-91B0493D3DCD}"/>
          </ac:picMkLst>
        </pc:picChg>
      </pc:sldChg>
      <pc:sldChg chg="addSp delSp modSp add mod modTransition">
        <pc:chgData name="XuMingle" userId="6accb246-f179-42e5-8cc4-2c1a8de5b234" providerId="ADAL" clId="{084E816E-1F9E-44E7-A5C2-04A05951D48A}" dt="2023-06-13T08:37:03.480" v="12440"/>
        <pc:sldMkLst>
          <pc:docMk/>
          <pc:sldMk cId="3988867642" sldId="286"/>
        </pc:sldMkLst>
        <pc:spChg chg="mod">
          <ac:chgData name="XuMingle" userId="6accb246-f179-42e5-8cc4-2c1a8de5b234" providerId="ADAL" clId="{084E816E-1F9E-44E7-A5C2-04A05951D48A}" dt="2023-06-13T04:49:20.772" v="7926" actId="20577"/>
          <ac:spMkLst>
            <pc:docMk/>
            <pc:sldMk cId="3988867642" sldId="286"/>
            <ac:spMk id="13" creationId="{CDD9E099-0E05-6D94-B09E-12DAF5B5050F}"/>
          </ac:spMkLst>
        </pc:spChg>
        <pc:spChg chg="add mod">
          <ac:chgData name="XuMingle" userId="6accb246-f179-42e5-8cc4-2c1a8de5b234" providerId="ADAL" clId="{084E816E-1F9E-44E7-A5C2-04A05951D48A}" dt="2023-06-13T04:50:25.354" v="7962" actId="207"/>
          <ac:spMkLst>
            <pc:docMk/>
            <pc:sldMk cId="3988867642" sldId="286"/>
            <ac:spMk id="15" creationId="{0551D56A-3E19-65AD-8BF0-F2A8486D5F0A}"/>
          </ac:spMkLst>
        </pc:spChg>
        <pc:spChg chg="add mod">
          <ac:chgData name="XuMingle" userId="6accb246-f179-42e5-8cc4-2c1a8de5b234" providerId="ADAL" clId="{084E816E-1F9E-44E7-A5C2-04A05951D48A}" dt="2023-06-13T04:50:14.308" v="7961" actId="1076"/>
          <ac:spMkLst>
            <pc:docMk/>
            <pc:sldMk cId="3988867642" sldId="286"/>
            <ac:spMk id="16" creationId="{4ADE04B3-9B0F-77D6-424D-03373AA0E20D}"/>
          </ac:spMkLst>
        </pc:spChg>
        <pc:picChg chg="add del mod modCrop">
          <ac:chgData name="XuMingle" userId="6accb246-f179-42e5-8cc4-2c1a8de5b234" providerId="ADAL" clId="{084E816E-1F9E-44E7-A5C2-04A05951D48A}" dt="2023-06-13T04:44:47.416" v="7852" actId="22"/>
          <ac:picMkLst>
            <pc:docMk/>
            <pc:sldMk cId="3988867642" sldId="286"/>
            <ac:picMk id="9" creationId="{955F38EF-6B62-BE56-D7B5-CEE561CEA11D}"/>
          </ac:picMkLst>
        </pc:picChg>
        <pc:picChg chg="del">
          <ac:chgData name="XuMingle" userId="6accb246-f179-42e5-8cc4-2c1a8de5b234" providerId="ADAL" clId="{084E816E-1F9E-44E7-A5C2-04A05951D48A}" dt="2023-06-13T04:44:08.804" v="7840" actId="478"/>
          <ac:picMkLst>
            <pc:docMk/>
            <pc:sldMk cId="3988867642" sldId="286"/>
            <ac:picMk id="11" creationId="{491A3CFE-DFBF-8371-75DB-12C14651AD39}"/>
          </ac:picMkLst>
        </pc:picChg>
        <pc:picChg chg="add mod modCrop">
          <ac:chgData name="XuMingle" userId="6accb246-f179-42e5-8cc4-2c1a8de5b234" providerId="ADAL" clId="{084E816E-1F9E-44E7-A5C2-04A05951D48A}" dt="2023-06-13T04:45:53.852" v="7871" actId="14100"/>
          <ac:picMkLst>
            <pc:docMk/>
            <pc:sldMk cId="3988867642" sldId="286"/>
            <ac:picMk id="14" creationId="{9B0D0724-D1B5-EFA9-BA59-D29BF217362B}"/>
          </ac:picMkLst>
        </pc:picChg>
      </pc:sldChg>
      <pc:sldChg chg="addSp delSp modSp add del mod">
        <pc:chgData name="XuMingle" userId="6accb246-f179-42e5-8cc4-2c1a8de5b234" providerId="ADAL" clId="{084E816E-1F9E-44E7-A5C2-04A05951D48A}" dt="2023-06-14T00:58:40.368" v="13607" actId="47"/>
        <pc:sldMkLst>
          <pc:docMk/>
          <pc:sldMk cId="1964734629" sldId="287"/>
        </pc:sldMkLst>
        <pc:spChg chg="mod">
          <ac:chgData name="XuMingle" userId="6accb246-f179-42e5-8cc4-2c1a8de5b234" providerId="ADAL" clId="{084E816E-1F9E-44E7-A5C2-04A05951D48A}" dt="2023-06-13T04:58:43.013" v="8304" actId="6549"/>
          <ac:spMkLst>
            <pc:docMk/>
            <pc:sldMk cId="1964734629" sldId="287"/>
            <ac:spMk id="2" creationId="{D2E8AC97-15C6-0DB7-5924-FB79FCB31E12}"/>
          </ac:spMkLst>
        </pc:spChg>
        <pc:spChg chg="del mod">
          <ac:chgData name="XuMingle" userId="6accb246-f179-42e5-8cc4-2c1a8de5b234" providerId="ADAL" clId="{084E816E-1F9E-44E7-A5C2-04A05951D48A}" dt="2023-06-13T05:02:38.579" v="8308" actId="478"/>
          <ac:spMkLst>
            <pc:docMk/>
            <pc:sldMk cId="1964734629" sldId="287"/>
            <ac:spMk id="4" creationId="{1B4B5F89-D16F-CDA9-CA5E-534F9FCACA8A}"/>
          </ac:spMkLst>
        </pc:spChg>
        <pc:spChg chg="del mod">
          <ac:chgData name="XuMingle" userId="6accb246-f179-42e5-8cc4-2c1a8de5b234" providerId="ADAL" clId="{084E816E-1F9E-44E7-A5C2-04A05951D48A}" dt="2023-06-13T05:02:38.579" v="8308" actId="478"/>
          <ac:spMkLst>
            <pc:docMk/>
            <pc:sldMk cId="1964734629" sldId="287"/>
            <ac:spMk id="5" creationId="{BB49E70D-9008-8391-01DD-529A550BA1D6}"/>
          </ac:spMkLst>
        </pc:spChg>
        <pc:spChg chg="add del mod">
          <ac:chgData name="XuMingle" userId="6accb246-f179-42e5-8cc4-2c1a8de5b234" providerId="ADAL" clId="{084E816E-1F9E-44E7-A5C2-04A05951D48A}" dt="2023-06-14T00:58:04.489" v="13603" actId="21"/>
          <ac:spMkLst>
            <pc:docMk/>
            <pc:sldMk cId="1964734629" sldId="287"/>
            <ac:spMk id="5" creationId="{F896F369-96DC-BBF6-9690-9A67504CAA96}"/>
          </ac:spMkLst>
        </pc:spChg>
        <pc:spChg chg="add del mod">
          <ac:chgData name="XuMingle" userId="6accb246-f179-42e5-8cc4-2c1a8de5b234" providerId="ADAL" clId="{084E816E-1F9E-44E7-A5C2-04A05951D48A}" dt="2023-06-14T00:58:04.489" v="13603" actId="21"/>
          <ac:spMkLst>
            <pc:docMk/>
            <pc:sldMk cId="1964734629" sldId="287"/>
            <ac:spMk id="6" creationId="{0779DB63-91DA-46FF-08B4-3D707388AF06}"/>
          </ac:spMkLst>
        </pc:spChg>
        <pc:spChg chg="del mod">
          <ac:chgData name="XuMingle" userId="6accb246-f179-42e5-8cc4-2c1a8de5b234" providerId="ADAL" clId="{084E816E-1F9E-44E7-A5C2-04A05951D48A}" dt="2023-06-13T05:02:38.579" v="8308" actId="478"/>
          <ac:spMkLst>
            <pc:docMk/>
            <pc:sldMk cId="1964734629" sldId="287"/>
            <ac:spMk id="7" creationId="{3CC2B329-3DA3-08D0-10CA-415002A8DE61}"/>
          </ac:spMkLst>
        </pc:spChg>
        <pc:spChg chg="add mod">
          <ac:chgData name="XuMingle" userId="6accb246-f179-42e5-8cc4-2c1a8de5b234" providerId="ADAL" clId="{084E816E-1F9E-44E7-A5C2-04A05951D48A}" dt="2023-06-13T05:02:49.724" v="8314" actId="1076"/>
          <ac:spMkLst>
            <pc:docMk/>
            <pc:sldMk cId="1964734629" sldId="287"/>
            <ac:spMk id="8" creationId="{030FFFFB-2099-A5D7-8082-4B81A8FA6351}"/>
          </ac:spMkLst>
        </pc:spChg>
        <pc:spChg chg="add del mod">
          <ac:chgData name="XuMingle" userId="6accb246-f179-42e5-8cc4-2c1a8de5b234" providerId="ADAL" clId="{084E816E-1F9E-44E7-A5C2-04A05951D48A}" dt="2023-06-13T05:02:44.572" v="8312" actId="478"/>
          <ac:spMkLst>
            <pc:docMk/>
            <pc:sldMk cId="1964734629" sldId="287"/>
            <ac:spMk id="10" creationId="{45DC1E60-2F75-FA91-4EBA-A5C01951ABA0}"/>
          </ac:spMkLst>
        </pc:spChg>
        <pc:spChg chg="del">
          <ac:chgData name="XuMingle" userId="6accb246-f179-42e5-8cc4-2c1a8de5b234" providerId="ADAL" clId="{084E816E-1F9E-44E7-A5C2-04A05951D48A}" dt="2023-06-13T04:56:08.955" v="8221" actId="478"/>
          <ac:spMkLst>
            <pc:docMk/>
            <pc:sldMk cId="1964734629" sldId="287"/>
            <ac:spMk id="12" creationId="{CC94F969-49FC-7437-2EF9-131F2EBF15AB}"/>
          </ac:spMkLst>
        </pc:spChg>
        <pc:spChg chg="del">
          <ac:chgData name="XuMingle" userId="6accb246-f179-42e5-8cc4-2c1a8de5b234" providerId="ADAL" clId="{084E816E-1F9E-44E7-A5C2-04A05951D48A}" dt="2023-06-13T04:56:08.955" v="8221" actId="478"/>
          <ac:spMkLst>
            <pc:docMk/>
            <pc:sldMk cId="1964734629" sldId="287"/>
            <ac:spMk id="13" creationId="{CDD9E099-0E05-6D94-B09E-12DAF5B5050F}"/>
          </ac:spMkLst>
        </pc:spChg>
        <pc:spChg chg="del">
          <ac:chgData name="XuMingle" userId="6accb246-f179-42e5-8cc4-2c1a8de5b234" providerId="ADAL" clId="{084E816E-1F9E-44E7-A5C2-04A05951D48A}" dt="2023-06-13T04:56:08.955" v="8221" actId="478"/>
          <ac:spMkLst>
            <pc:docMk/>
            <pc:sldMk cId="1964734629" sldId="287"/>
            <ac:spMk id="14" creationId="{3B17D726-AC78-90BD-165C-8597785AD467}"/>
          </ac:spMkLst>
        </pc:spChg>
        <pc:spChg chg="add del mod">
          <ac:chgData name="XuMingle" userId="6accb246-f179-42e5-8cc4-2c1a8de5b234" providerId="ADAL" clId="{084E816E-1F9E-44E7-A5C2-04A05951D48A}" dt="2023-06-13T05:02:43.205" v="8311" actId="478"/>
          <ac:spMkLst>
            <pc:docMk/>
            <pc:sldMk cId="1964734629" sldId="287"/>
            <ac:spMk id="16" creationId="{2F037145-6923-76AD-D37B-51CD65CC2C97}"/>
          </ac:spMkLst>
        </pc:spChg>
        <pc:spChg chg="del">
          <ac:chgData name="XuMingle" userId="6accb246-f179-42e5-8cc4-2c1a8de5b234" providerId="ADAL" clId="{084E816E-1F9E-44E7-A5C2-04A05951D48A}" dt="2023-06-13T04:56:08.955" v="8221" actId="478"/>
          <ac:spMkLst>
            <pc:docMk/>
            <pc:sldMk cId="1964734629" sldId="287"/>
            <ac:spMk id="17" creationId="{C339EA34-73A8-4F4D-FAB6-A8537AF57D22}"/>
          </ac:spMkLst>
        </pc:spChg>
        <pc:spChg chg="add del mod">
          <ac:chgData name="XuMingle" userId="6accb246-f179-42e5-8cc4-2c1a8de5b234" providerId="ADAL" clId="{084E816E-1F9E-44E7-A5C2-04A05951D48A}" dt="2023-06-13T08:18:09.721" v="11727" actId="478"/>
          <ac:spMkLst>
            <pc:docMk/>
            <pc:sldMk cId="1964734629" sldId="287"/>
            <ac:spMk id="20" creationId="{79D3838C-BFE0-A107-74D7-B6FA79E766FB}"/>
          </ac:spMkLst>
        </pc:spChg>
        <pc:spChg chg="add del mod">
          <ac:chgData name="XuMingle" userId="6accb246-f179-42e5-8cc4-2c1a8de5b234" providerId="ADAL" clId="{084E816E-1F9E-44E7-A5C2-04A05951D48A}" dt="2023-06-13T08:20:18.930" v="11789" actId="20577"/>
          <ac:spMkLst>
            <pc:docMk/>
            <pc:sldMk cId="1964734629" sldId="287"/>
            <ac:spMk id="22" creationId="{378700B0-698D-288D-DDD6-83B3E86D52D9}"/>
          </ac:spMkLst>
        </pc:spChg>
        <pc:spChg chg="add del mod">
          <ac:chgData name="XuMingle" userId="6accb246-f179-42e5-8cc4-2c1a8de5b234" providerId="ADAL" clId="{084E816E-1F9E-44E7-A5C2-04A05951D48A}" dt="2023-06-13T08:19:40.722" v="11771" actId="478"/>
          <ac:spMkLst>
            <pc:docMk/>
            <pc:sldMk cId="1964734629" sldId="287"/>
            <ac:spMk id="23" creationId="{6A046DE9-F5BF-CF07-3DE4-7B9E9B5CFE01}"/>
          </ac:spMkLst>
        </pc:spChg>
        <pc:spChg chg="add del mod">
          <ac:chgData name="XuMingle" userId="6accb246-f179-42e5-8cc4-2c1a8de5b234" providerId="ADAL" clId="{084E816E-1F9E-44E7-A5C2-04A05951D48A}" dt="2023-06-13T08:19:40.722" v="11771" actId="478"/>
          <ac:spMkLst>
            <pc:docMk/>
            <pc:sldMk cId="1964734629" sldId="287"/>
            <ac:spMk id="24" creationId="{15C8768A-8BBF-CA19-1EE7-F1F63D79E1D8}"/>
          </ac:spMkLst>
        </pc:spChg>
        <pc:spChg chg="add mod">
          <ac:chgData name="XuMingle" userId="6accb246-f179-42e5-8cc4-2c1a8de5b234" providerId="ADAL" clId="{084E816E-1F9E-44E7-A5C2-04A05951D48A}" dt="2023-06-13T08:20:32.415" v="11791" actId="571"/>
          <ac:spMkLst>
            <pc:docMk/>
            <pc:sldMk cId="1964734629" sldId="287"/>
            <ac:spMk id="26" creationId="{D494D00E-E75C-0E76-53D2-77A357361649}"/>
          </ac:spMkLst>
        </pc:spChg>
        <pc:spChg chg="add mod">
          <ac:chgData name="XuMingle" userId="6accb246-f179-42e5-8cc4-2c1a8de5b234" providerId="ADAL" clId="{084E816E-1F9E-44E7-A5C2-04A05951D48A}" dt="2023-06-13T08:20:35.674" v="11792" actId="571"/>
          <ac:spMkLst>
            <pc:docMk/>
            <pc:sldMk cId="1964734629" sldId="287"/>
            <ac:spMk id="27" creationId="{FA2D3621-B943-50FE-2B43-608CDFED962B}"/>
          </ac:spMkLst>
        </pc:spChg>
        <pc:picChg chg="del">
          <ac:chgData name="XuMingle" userId="6accb246-f179-42e5-8cc4-2c1a8de5b234" providerId="ADAL" clId="{084E816E-1F9E-44E7-A5C2-04A05951D48A}" dt="2023-06-13T04:56:06.101" v="8220" actId="478"/>
          <ac:picMkLst>
            <pc:docMk/>
            <pc:sldMk cId="1964734629" sldId="287"/>
            <ac:picMk id="11" creationId="{491A3CFE-DFBF-8371-75DB-12C14651AD39}"/>
          </ac:picMkLst>
        </pc:picChg>
        <pc:picChg chg="add del mod">
          <ac:chgData name="XuMingle" userId="6accb246-f179-42e5-8cc4-2c1a8de5b234" providerId="ADAL" clId="{084E816E-1F9E-44E7-A5C2-04A05951D48A}" dt="2023-06-14T00:58:04.489" v="13603" actId="21"/>
          <ac:picMkLst>
            <pc:docMk/>
            <pc:sldMk cId="1964734629" sldId="287"/>
            <ac:picMk id="19" creationId="{A1EF41DD-4FA4-2FE3-D2E5-A9C8BE452060}"/>
          </ac:picMkLst>
        </pc:picChg>
        <pc:picChg chg="add mod">
          <ac:chgData name="XuMingle" userId="6accb246-f179-42e5-8cc4-2c1a8de5b234" providerId="ADAL" clId="{084E816E-1F9E-44E7-A5C2-04A05951D48A}" dt="2023-06-13T08:20:32.415" v="11791" actId="571"/>
          <ac:picMkLst>
            <pc:docMk/>
            <pc:sldMk cId="1964734629" sldId="287"/>
            <ac:picMk id="25" creationId="{5AFF5837-72C0-03C3-08A7-86B4D41657F6}"/>
          </ac:picMkLst>
        </pc:picChg>
      </pc:sldChg>
      <pc:sldChg chg="modSp new del mod">
        <pc:chgData name="XuMingle" userId="6accb246-f179-42e5-8cc4-2c1a8de5b234" providerId="ADAL" clId="{084E816E-1F9E-44E7-A5C2-04A05951D48A}" dt="2023-06-13T05:05:44.926" v="8393" actId="47"/>
        <pc:sldMkLst>
          <pc:docMk/>
          <pc:sldMk cId="594696507" sldId="288"/>
        </pc:sldMkLst>
        <pc:spChg chg="mod">
          <ac:chgData name="XuMingle" userId="6accb246-f179-42e5-8cc4-2c1a8de5b234" providerId="ADAL" clId="{084E816E-1F9E-44E7-A5C2-04A05951D48A}" dt="2023-06-13T04:56:54.188" v="8247" actId="20577"/>
          <ac:spMkLst>
            <pc:docMk/>
            <pc:sldMk cId="594696507" sldId="288"/>
            <ac:spMk id="2" creationId="{B60439BA-5ECF-CEDF-DF6F-91200F935C6F}"/>
          </ac:spMkLst>
        </pc:spChg>
      </pc:sldChg>
      <pc:sldChg chg="modSp new del mod">
        <pc:chgData name="XuMingle" userId="6accb246-f179-42e5-8cc4-2c1a8de5b234" providerId="ADAL" clId="{084E816E-1F9E-44E7-A5C2-04A05951D48A}" dt="2023-06-13T05:05:40.976" v="8392" actId="47"/>
        <pc:sldMkLst>
          <pc:docMk/>
          <pc:sldMk cId="1205111136" sldId="289"/>
        </pc:sldMkLst>
        <pc:spChg chg="mod">
          <ac:chgData name="XuMingle" userId="6accb246-f179-42e5-8cc4-2c1a8de5b234" providerId="ADAL" clId="{084E816E-1F9E-44E7-A5C2-04A05951D48A}" dt="2023-06-13T05:00:16.714" v="8306"/>
          <ac:spMkLst>
            <pc:docMk/>
            <pc:sldMk cId="1205111136" sldId="289"/>
            <ac:spMk id="6" creationId="{BFEB9399-6635-C5B3-7459-73AD733CE338}"/>
          </ac:spMkLst>
        </pc:spChg>
      </pc:sldChg>
      <pc:sldChg chg="addSp delSp modSp add mod">
        <pc:chgData name="XuMingle" userId="6accb246-f179-42e5-8cc4-2c1a8de5b234" providerId="ADAL" clId="{084E816E-1F9E-44E7-A5C2-04A05951D48A}" dt="2023-06-14T00:58:45.222" v="13608" actId="478"/>
        <pc:sldMkLst>
          <pc:docMk/>
          <pc:sldMk cId="1531918208" sldId="290"/>
        </pc:sldMkLst>
        <pc:spChg chg="del">
          <ac:chgData name="XuMingle" userId="6accb246-f179-42e5-8cc4-2c1a8de5b234" providerId="ADAL" clId="{084E816E-1F9E-44E7-A5C2-04A05951D48A}" dt="2023-06-14T00:58:45.222" v="13608" actId="478"/>
          <ac:spMkLst>
            <pc:docMk/>
            <pc:sldMk cId="1531918208" sldId="290"/>
            <ac:spMk id="8" creationId="{030FFFFB-2099-A5D7-8082-4B81A8FA6351}"/>
          </ac:spMkLst>
        </pc:spChg>
        <pc:spChg chg="mod">
          <ac:chgData name="XuMingle" userId="6accb246-f179-42e5-8cc4-2c1a8de5b234" providerId="ADAL" clId="{084E816E-1F9E-44E7-A5C2-04A05951D48A}" dt="2023-06-13T05:05:30.997" v="8391" actId="20577"/>
          <ac:spMkLst>
            <pc:docMk/>
            <pc:sldMk cId="1531918208" sldId="290"/>
            <ac:spMk id="20" creationId="{79D3838C-BFE0-A107-74D7-B6FA79E766FB}"/>
          </ac:spMkLst>
        </pc:spChg>
        <pc:picChg chg="add mod">
          <ac:chgData name="XuMingle" userId="6accb246-f179-42e5-8cc4-2c1a8de5b234" providerId="ADAL" clId="{084E816E-1F9E-44E7-A5C2-04A05951D48A}" dt="2023-06-13T05:05:19.204" v="8388" actId="1076"/>
          <ac:picMkLst>
            <pc:docMk/>
            <pc:sldMk cId="1531918208" sldId="290"/>
            <ac:picMk id="5" creationId="{01CA3333-44FC-AB88-F7E9-7B5287DFA381}"/>
          </ac:picMkLst>
        </pc:picChg>
        <pc:picChg chg="del">
          <ac:chgData name="XuMingle" userId="6accb246-f179-42e5-8cc4-2c1a8de5b234" providerId="ADAL" clId="{084E816E-1F9E-44E7-A5C2-04A05951D48A}" dt="2023-06-13T05:04:32.115" v="8366" actId="478"/>
          <ac:picMkLst>
            <pc:docMk/>
            <pc:sldMk cId="1531918208" sldId="290"/>
            <ac:picMk id="19" creationId="{A1EF41DD-4FA4-2FE3-D2E5-A9C8BE452060}"/>
          </ac:picMkLst>
        </pc:picChg>
      </pc:sldChg>
      <pc:sldChg chg="modSp new mod">
        <pc:chgData name="XuMingle" userId="6accb246-f179-42e5-8cc4-2c1a8de5b234" providerId="ADAL" clId="{084E816E-1F9E-44E7-A5C2-04A05951D48A}" dt="2023-06-14T00:49:42.052" v="13169" actId="20577"/>
        <pc:sldMkLst>
          <pc:docMk/>
          <pc:sldMk cId="3137457404" sldId="291"/>
        </pc:sldMkLst>
        <pc:spChg chg="mod">
          <ac:chgData name="XuMingle" userId="6accb246-f179-42e5-8cc4-2c1a8de5b234" providerId="ADAL" clId="{084E816E-1F9E-44E7-A5C2-04A05951D48A}" dt="2023-06-13T08:05:43.922" v="11588" actId="404"/>
          <ac:spMkLst>
            <pc:docMk/>
            <pc:sldMk cId="3137457404" sldId="291"/>
            <ac:spMk id="2" creationId="{1DD15BFD-7A88-0C07-E4EC-D7713206466F}"/>
          </ac:spMkLst>
        </pc:spChg>
        <pc:spChg chg="mod">
          <ac:chgData name="XuMingle" userId="6accb246-f179-42e5-8cc4-2c1a8de5b234" providerId="ADAL" clId="{084E816E-1F9E-44E7-A5C2-04A05951D48A}" dt="2023-06-14T00:49:42.052" v="13169" actId="20577"/>
          <ac:spMkLst>
            <pc:docMk/>
            <pc:sldMk cId="3137457404" sldId="291"/>
            <ac:spMk id="3" creationId="{C95816EF-253A-2A4D-6F0F-5C29E7C4D4F2}"/>
          </ac:spMkLst>
        </pc:spChg>
      </pc:sldChg>
      <pc:sldChg chg="new del">
        <pc:chgData name="XuMingle" userId="6accb246-f179-42e5-8cc4-2c1a8de5b234" providerId="ADAL" clId="{084E816E-1F9E-44E7-A5C2-04A05951D48A}" dt="2023-06-13T06:20:25.368" v="8605" actId="47"/>
        <pc:sldMkLst>
          <pc:docMk/>
          <pc:sldMk cId="376328449" sldId="292"/>
        </pc:sldMkLst>
      </pc:sldChg>
      <pc:sldChg chg="new del">
        <pc:chgData name="XuMingle" userId="6accb246-f179-42e5-8cc4-2c1a8de5b234" providerId="ADAL" clId="{084E816E-1F9E-44E7-A5C2-04A05951D48A}" dt="2023-06-13T06:25:55.113" v="8829" actId="47"/>
        <pc:sldMkLst>
          <pc:docMk/>
          <pc:sldMk cId="1468280718" sldId="292"/>
        </pc:sldMkLst>
      </pc:sldChg>
      <pc:sldChg chg="addSp delSp modSp new mod">
        <pc:chgData name="XuMingle" userId="6accb246-f179-42e5-8cc4-2c1a8de5b234" providerId="ADAL" clId="{084E816E-1F9E-44E7-A5C2-04A05951D48A}" dt="2023-06-13T06:35:01.633" v="9183" actId="1076"/>
        <pc:sldMkLst>
          <pc:docMk/>
          <pc:sldMk cId="2037758295" sldId="293"/>
        </pc:sldMkLst>
        <pc:spChg chg="mod">
          <ac:chgData name="XuMingle" userId="6accb246-f179-42e5-8cc4-2c1a8de5b234" providerId="ADAL" clId="{084E816E-1F9E-44E7-A5C2-04A05951D48A}" dt="2023-06-13T06:32:28.842" v="9083" actId="20577"/>
          <ac:spMkLst>
            <pc:docMk/>
            <pc:sldMk cId="2037758295" sldId="293"/>
            <ac:spMk id="2" creationId="{DCBEE7EC-3356-6F18-988A-90AE0FA1CAAE}"/>
          </ac:spMkLst>
        </pc:spChg>
        <pc:spChg chg="mod">
          <ac:chgData name="XuMingle" userId="6accb246-f179-42e5-8cc4-2c1a8de5b234" providerId="ADAL" clId="{084E816E-1F9E-44E7-A5C2-04A05951D48A}" dt="2023-06-13T06:32:08.651" v="9078" actId="20577"/>
          <ac:spMkLst>
            <pc:docMk/>
            <pc:sldMk cId="2037758295" sldId="293"/>
            <ac:spMk id="4" creationId="{30A00745-575F-9B9E-1878-C51A2B51B569}"/>
          </ac:spMkLst>
        </pc:spChg>
        <pc:spChg chg="del">
          <ac:chgData name="XuMingle" userId="6accb246-f179-42e5-8cc4-2c1a8de5b234" providerId="ADAL" clId="{084E816E-1F9E-44E7-A5C2-04A05951D48A}" dt="2023-06-13T06:23:55.419" v="8828" actId="478"/>
          <ac:spMkLst>
            <pc:docMk/>
            <pc:sldMk cId="2037758295" sldId="293"/>
            <ac:spMk id="5" creationId="{FF00AFCC-9E52-59CF-648C-576E1A670340}"/>
          </ac:spMkLst>
        </pc:spChg>
        <pc:spChg chg="mod">
          <ac:chgData name="XuMingle" userId="6accb246-f179-42e5-8cc4-2c1a8de5b234" providerId="ADAL" clId="{084E816E-1F9E-44E7-A5C2-04A05951D48A}" dt="2023-06-13T06:33:05.028" v="9085" actId="20577"/>
          <ac:spMkLst>
            <pc:docMk/>
            <pc:sldMk cId="2037758295" sldId="293"/>
            <ac:spMk id="6" creationId="{5AE89A86-10D3-A0E2-BCA7-2875EC82ABE0}"/>
          </ac:spMkLst>
        </pc:spChg>
        <pc:picChg chg="add mod">
          <ac:chgData name="XuMingle" userId="6accb246-f179-42e5-8cc4-2c1a8de5b234" providerId="ADAL" clId="{084E816E-1F9E-44E7-A5C2-04A05951D48A}" dt="2023-06-13T06:34:51.914" v="9179" actId="1076"/>
          <ac:picMkLst>
            <pc:docMk/>
            <pc:sldMk cId="2037758295" sldId="293"/>
            <ac:picMk id="8" creationId="{08004202-C6F8-909A-F605-74EBF48C22A5}"/>
          </ac:picMkLst>
        </pc:picChg>
        <pc:picChg chg="add mod">
          <ac:chgData name="XuMingle" userId="6accb246-f179-42e5-8cc4-2c1a8de5b234" providerId="ADAL" clId="{084E816E-1F9E-44E7-A5C2-04A05951D48A}" dt="2023-06-13T06:35:01.633" v="9183" actId="1076"/>
          <ac:picMkLst>
            <pc:docMk/>
            <pc:sldMk cId="2037758295" sldId="293"/>
            <ac:picMk id="10" creationId="{92072720-E1AD-5967-1599-DB6A90F27213}"/>
          </ac:picMkLst>
        </pc:picChg>
      </pc:sldChg>
      <pc:sldChg chg="addSp delSp modSp new mod modAnim">
        <pc:chgData name="XuMingle" userId="6accb246-f179-42e5-8cc4-2c1a8de5b234" providerId="ADAL" clId="{084E816E-1F9E-44E7-A5C2-04A05951D48A}" dt="2023-06-13T06:46:35.076" v="9249"/>
        <pc:sldMkLst>
          <pc:docMk/>
          <pc:sldMk cId="1085844021" sldId="294"/>
        </pc:sldMkLst>
        <pc:spChg chg="mod">
          <ac:chgData name="XuMingle" userId="6accb246-f179-42e5-8cc4-2c1a8de5b234" providerId="ADAL" clId="{084E816E-1F9E-44E7-A5C2-04A05951D48A}" dt="2023-06-13T06:33:22.089" v="9087"/>
          <ac:spMkLst>
            <pc:docMk/>
            <pc:sldMk cId="1085844021" sldId="294"/>
            <ac:spMk id="2" creationId="{7B94E821-72DE-3F76-A474-CCC14DFC8F5F}"/>
          </ac:spMkLst>
        </pc:spChg>
        <pc:spChg chg="mod">
          <ac:chgData name="XuMingle" userId="6accb246-f179-42e5-8cc4-2c1a8de5b234" providerId="ADAL" clId="{084E816E-1F9E-44E7-A5C2-04A05951D48A}" dt="2023-06-13T06:33:56.451" v="9177" actId="20577"/>
          <ac:spMkLst>
            <pc:docMk/>
            <pc:sldMk cId="1085844021" sldId="294"/>
            <ac:spMk id="4" creationId="{733271BB-17BC-8472-8BA1-A28DCD49C290}"/>
          </ac:spMkLst>
        </pc:spChg>
        <pc:spChg chg="del">
          <ac:chgData name="XuMingle" userId="6accb246-f179-42e5-8cc4-2c1a8de5b234" providerId="ADAL" clId="{084E816E-1F9E-44E7-A5C2-04A05951D48A}" dt="2023-06-13T06:33:41.474" v="9141" actId="478"/>
          <ac:spMkLst>
            <pc:docMk/>
            <pc:sldMk cId="1085844021" sldId="294"/>
            <ac:spMk id="5" creationId="{1BF6A815-23F3-C231-766A-984FB4E7AE62}"/>
          </ac:spMkLst>
        </pc:spChg>
        <pc:spChg chg="mod">
          <ac:chgData name="XuMingle" userId="6accb246-f179-42e5-8cc4-2c1a8de5b234" providerId="ADAL" clId="{084E816E-1F9E-44E7-A5C2-04A05951D48A}" dt="2023-06-13T06:42:00.867" v="9207" actId="20577"/>
          <ac:spMkLst>
            <pc:docMk/>
            <pc:sldMk cId="1085844021" sldId="294"/>
            <ac:spMk id="6" creationId="{7783682C-2136-BACA-48DD-F129DE7E80FD}"/>
          </ac:spMkLst>
        </pc:spChg>
        <pc:spChg chg="add del mod">
          <ac:chgData name="XuMingle" userId="6accb246-f179-42e5-8cc4-2c1a8de5b234" providerId="ADAL" clId="{084E816E-1F9E-44E7-A5C2-04A05951D48A}" dt="2023-06-13T06:44:03.422" v="9217" actId="478"/>
          <ac:spMkLst>
            <pc:docMk/>
            <pc:sldMk cId="1085844021" sldId="294"/>
            <ac:spMk id="9" creationId="{ECC131D4-DB51-004C-F337-66E106F5EBEA}"/>
          </ac:spMkLst>
        </pc:spChg>
        <pc:spChg chg="add mod">
          <ac:chgData name="XuMingle" userId="6accb246-f179-42e5-8cc4-2c1a8de5b234" providerId="ADAL" clId="{084E816E-1F9E-44E7-A5C2-04A05951D48A}" dt="2023-06-13T06:43:03.150" v="9215" actId="571"/>
          <ac:spMkLst>
            <pc:docMk/>
            <pc:sldMk cId="1085844021" sldId="294"/>
            <ac:spMk id="11" creationId="{74052221-ABCB-82F1-99D1-492EA44BC19D}"/>
          </ac:spMkLst>
        </pc:spChg>
        <pc:spChg chg="add mod">
          <ac:chgData name="XuMingle" userId="6accb246-f179-42e5-8cc4-2c1a8de5b234" providerId="ADAL" clId="{084E816E-1F9E-44E7-A5C2-04A05951D48A}" dt="2023-06-13T06:45:40.930" v="9244" actId="1076"/>
          <ac:spMkLst>
            <pc:docMk/>
            <pc:sldMk cId="1085844021" sldId="294"/>
            <ac:spMk id="12" creationId="{B475D830-771A-14D6-9A43-F58561801F47}"/>
          </ac:spMkLst>
        </pc:spChg>
        <pc:spChg chg="add mod">
          <ac:chgData name="XuMingle" userId="6accb246-f179-42e5-8cc4-2c1a8de5b234" providerId="ADAL" clId="{084E816E-1F9E-44E7-A5C2-04A05951D48A}" dt="2023-06-13T06:45:43.738" v="9245" actId="14100"/>
          <ac:spMkLst>
            <pc:docMk/>
            <pc:sldMk cId="1085844021" sldId="294"/>
            <ac:spMk id="13" creationId="{DF8A3F8D-41A8-2074-4983-8EF8C60B242F}"/>
          </ac:spMkLst>
        </pc:spChg>
        <pc:picChg chg="add mod">
          <ac:chgData name="XuMingle" userId="6accb246-f179-42e5-8cc4-2c1a8de5b234" providerId="ADAL" clId="{084E816E-1F9E-44E7-A5C2-04A05951D48A}" dt="2023-06-13T06:40:16.321" v="9194" actId="1076"/>
          <ac:picMkLst>
            <pc:docMk/>
            <pc:sldMk cId="1085844021" sldId="294"/>
            <ac:picMk id="8" creationId="{01A1E154-0AF6-A25C-239F-6FD87E1B365F}"/>
          </ac:picMkLst>
        </pc:picChg>
        <pc:picChg chg="add mod">
          <ac:chgData name="XuMingle" userId="6accb246-f179-42e5-8cc4-2c1a8de5b234" providerId="ADAL" clId="{084E816E-1F9E-44E7-A5C2-04A05951D48A}" dt="2023-06-13T06:43:03.150" v="9215" actId="571"/>
          <ac:picMkLst>
            <pc:docMk/>
            <pc:sldMk cId="1085844021" sldId="294"/>
            <ac:picMk id="10" creationId="{C9D74E82-56D4-5C03-6970-22AA807F16BE}"/>
          </ac:picMkLst>
        </pc:picChg>
      </pc:sldChg>
      <pc:sldChg chg="addSp modSp add mod modAnim">
        <pc:chgData name="XuMingle" userId="6accb246-f179-42e5-8cc4-2c1a8de5b234" providerId="ADAL" clId="{084E816E-1F9E-44E7-A5C2-04A05951D48A}" dt="2023-06-13T06:46:03.823" v="9246"/>
        <pc:sldMkLst>
          <pc:docMk/>
          <pc:sldMk cId="3484701029" sldId="295"/>
        </pc:sldMkLst>
        <pc:spChg chg="mod">
          <ac:chgData name="XuMingle" userId="6accb246-f179-42e5-8cc4-2c1a8de5b234" providerId="ADAL" clId="{084E816E-1F9E-44E7-A5C2-04A05951D48A}" dt="2023-06-13T06:41:20.901" v="9201" actId="207"/>
          <ac:spMkLst>
            <pc:docMk/>
            <pc:sldMk cId="3484701029" sldId="295"/>
            <ac:spMk id="4" creationId="{733271BB-17BC-8472-8BA1-A28DCD49C290}"/>
          </ac:spMkLst>
        </pc:spChg>
        <pc:spChg chg="mod">
          <ac:chgData name="XuMingle" userId="6accb246-f179-42e5-8cc4-2c1a8de5b234" providerId="ADAL" clId="{084E816E-1F9E-44E7-A5C2-04A05951D48A}" dt="2023-06-13T06:42:06.020" v="9209" actId="20577"/>
          <ac:spMkLst>
            <pc:docMk/>
            <pc:sldMk cId="3484701029" sldId="295"/>
            <ac:spMk id="6" creationId="{7783682C-2136-BACA-48DD-F129DE7E80FD}"/>
          </ac:spMkLst>
        </pc:spChg>
        <pc:spChg chg="add mod">
          <ac:chgData name="XuMingle" userId="6accb246-f179-42e5-8cc4-2c1a8de5b234" providerId="ADAL" clId="{084E816E-1F9E-44E7-A5C2-04A05951D48A}" dt="2023-06-13T06:45:32.506" v="9242" actId="1076"/>
          <ac:spMkLst>
            <pc:docMk/>
            <pc:sldMk cId="3484701029" sldId="295"/>
            <ac:spMk id="9" creationId="{54EF7BD9-B494-1341-62F6-F57D20B48A9D}"/>
          </ac:spMkLst>
        </pc:spChg>
        <pc:spChg chg="add mod">
          <ac:chgData name="XuMingle" userId="6accb246-f179-42e5-8cc4-2c1a8de5b234" providerId="ADAL" clId="{084E816E-1F9E-44E7-A5C2-04A05951D48A}" dt="2023-06-13T06:45:28.737" v="9241" actId="1076"/>
          <ac:spMkLst>
            <pc:docMk/>
            <pc:sldMk cId="3484701029" sldId="295"/>
            <ac:spMk id="10" creationId="{9C20B375-9F7B-3836-C6D4-F749A85FC27D}"/>
          </ac:spMkLst>
        </pc:spChg>
        <pc:spChg chg="add mod">
          <ac:chgData name="XuMingle" userId="6accb246-f179-42e5-8cc4-2c1a8de5b234" providerId="ADAL" clId="{084E816E-1F9E-44E7-A5C2-04A05951D48A}" dt="2023-06-13T06:45:25.067" v="9239" actId="1076"/>
          <ac:spMkLst>
            <pc:docMk/>
            <pc:sldMk cId="3484701029" sldId="295"/>
            <ac:spMk id="11" creationId="{8A38C47D-0054-58C7-B45F-C550938B6F49}"/>
          </ac:spMkLst>
        </pc:spChg>
        <pc:picChg chg="add mod modCrop">
          <ac:chgData name="XuMingle" userId="6accb246-f179-42e5-8cc4-2c1a8de5b234" providerId="ADAL" clId="{084E816E-1F9E-44E7-A5C2-04A05951D48A}" dt="2023-06-13T06:41:14.601" v="9199" actId="732"/>
          <ac:picMkLst>
            <pc:docMk/>
            <pc:sldMk cId="3484701029" sldId="295"/>
            <ac:picMk id="7" creationId="{A9624D5F-8E60-A5E1-BC8B-304D9B63E97D}"/>
          </ac:picMkLst>
        </pc:picChg>
      </pc:sldChg>
      <pc:sldChg chg="addSp delSp modSp add del mod">
        <pc:chgData name="XuMingle" userId="6accb246-f179-42e5-8cc4-2c1a8de5b234" providerId="ADAL" clId="{084E816E-1F9E-44E7-A5C2-04A05951D48A}" dt="2023-06-13T06:36:18.613" v="9191" actId="47"/>
        <pc:sldMkLst>
          <pc:docMk/>
          <pc:sldMk cId="3751176483" sldId="295"/>
        </pc:sldMkLst>
        <pc:picChg chg="add del mod">
          <ac:chgData name="XuMingle" userId="6accb246-f179-42e5-8cc4-2c1a8de5b234" providerId="ADAL" clId="{084E816E-1F9E-44E7-A5C2-04A05951D48A}" dt="2023-06-13T06:36:17.083" v="9190" actId="478"/>
          <ac:picMkLst>
            <pc:docMk/>
            <pc:sldMk cId="3751176483" sldId="295"/>
            <ac:picMk id="7" creationId="{BB18A3E5-972E-3038-B093-5E2915A743F2}"/>
          </ac:picMkLst>
        </pc:picChg>
        <pc:picChg chg="del">
          <ac:chgData name="XuMingle" userId="6accb246-f179-42e5-8cc4-2c1a8de5b234" providerId="ADAL" clId="{084E816E-1F9E-44E7-A5C2-04A05951D48A}" dt="2023-06-13T06:36:09.450" v="9185" actId="478"/>
          <ac:picMkLst>
            <pc:docMk/>
            <pc:sldMk cId="3751176483" sldId="295"/>
            <ac:picMk id="8" creationId="{08004202-C6F8-909A-F605-74EBF48C22A5}"/>
          </ac:picMkLst>
        </pc:picChg>
        <pc:picChg chg="del">
          <ac:chgData name="XuMingle" userId="6accb246-f179-42e5-8cc4-2c1a8de5b234" providerId="ADAL" clId="{084E816E-1F9E-44E7-A5C2-04A05951D48A}" dt="2023-06-13T06:36:09.835" v="9186" actId="478"/>
          <ac:picMkLst>
            <pc:docMk/>
            <pc:sldMk cId="3751176483" sldId="295"/>
            <ac:picMk id="10" creationId="{92072720-E1AD-5967-1599-DB6A90F27213}"/>
          </ac:picMkLst>
        </pc:picChg>
      </pc:sldChg>
      <pc:sldChg chg="addSp delSp modSp new mod">
        <pc:chgData name="XuMingle" userId="6accb246-f179-42e5-8cc4-2c1a8de5b234" providerId="ADAL" clId="{084E816E-1F9E-44E7-A5C2-04A05951D48A}" dt="2023-06-13T08:09:22.648" v="11592" actId="27116"/>
        <pc:sldMkLst>
          <pc:docMk/>
          <pc:sldMk cId="2918601407" sldId="296"/>
        </pc:sldMkLst>
        <pc:spChg chg="mod">
          <ac:chgData name="XuMingle" userId="6accb246-f179-42e5-8cc4-2c1a8de5b234" providerId="ADAL" clId="{084E816E-1F9E-44E7-A5C2-04A05951D48A}" dt="2023-06-13T07:34:50.593" v="10698" actId="6549"/>
          <ac:spMkLst>
            <pc:docMk/>
            <pc:sldMk cId="2918601407" sldId="296"/>
            <ac:spMk id="2" creationId="{BDAB4907-EC12-0B4E-B344-D6602591C7BD}"/>
          </ac:spMkLst>
        </pc:spChg>
        <pc:spChg chg="add mod">
          <ac:chgData name="XuMingle" userId="6accb246-f179-42e5-8cc4-2c1a8de5b234" providerId="ADAL" clId="{084E816E-1F9E-44E7-A5C2-04A05951D48A}" dt="2023-06-13T07:47:04.001" v="11015" actId="1076"/>
          <ac:spMkLst>
            <pc:docMk/>
            <pc:sldMk cId="2918601407" sldId="296"/>
            <ac:spMk id="5" creationId="{57C3C250-CB64-A361-A8A3-D0E71E8D3A91}"/>
          </ac:spMkLst>
        </pc:spChg>
        <pc:spChg chg="add mod">
          <ac:chgData name="XuMingle" userId="6accb246-f179-42e5-8cc4-2c1a8de5b234" providerId="ADAL" clId="{084E816E-1F9E-44E7-A5C2-04A05951D48A}" dt="2023-06-13T07:47:16.388" v="11020" actId="115"/>
          <ac:spMkLst>
            <pc:docMk/>
            <pc:sldMk cId="2918601407" sldId="296"/>
            <ac:spMk id="7" creationId="{85B340DA-EA75-0982-96FF-8EAC598CDEF2}"/>
          </ac:spMkLst>
        </pc:spChg>
        <pc:spChg chg="add mod">
          <ac:chgData name="XuMingle" userId="6accb246-f179-42e5-8cc4-2c1a8de5b234" providerId="ADAL" clId="{084E816E-1F9E-44E7-A5C2-04A05951D48A}" dt="2023-06-13T07:48:29.875" v="11093" actId="20577"/>
          <ac:spMkLst>
            <pc:docMk/>
            <pc:sldMk cId="2918601407" sldId="296"/>
            <ac:spMk id="13" creationId="{0C2E497A-492E-A15E-FF47-BC4750BC35B8}"/>
          </ac:spMkLst>
        </pc:spChg>
        <pc:spChg chg="add mod">
          <ac:chgData name="XuMingle" userId="6accb246-f179-42e5-8cc4-2c1a8de5b234" providerId="ADAL" clId="{084E816E-1F9E-44E7-A5C2-04A05951D48A}" dt="2023-06-13T07:48:26.065" v="11092" actId="20577"/>
          <ac:spMkLst>
            <pc:docMk/>
            <pc:sldMk cId="2918601407" sldId="296"/>
            <ac:spMk id="14" creationId="{A795211E-0E69-D751-153B-4AA33E4D8C39}"/>
          </ac:spMkLst>
        </pc:spChg>
        <pc:graphicFrameChg chg="add del mod modGraphic">
          <ac:chgData name="XuMingle" userId="6accb246-f179-42e5-8cc4-2c1a8de5b234" providerId="ADAL" clId="{084E816E-1F9E-44E7-A5C2-04A05951D48A}" dt="2023-06-13T06:50:05.206" v="9283" actId="21"/>
          <ac:graphicFrameMkLst>
            <pc:docMk/>
            <pc:sldMk cId="2918601407" sldId="296"/>
            <ac:graphicFrameMk id="6" creationId="{B003A1BA-A3B5-A5D3-9BF4-3EF7A5D09F1A}"/>
          </ac:graphicFrameMkLst>
        </pc:graphicFrameChg>
        <pc:graphicFrameChg chg="add mod modGraphic">
          <ac:chgData name="XuMingle" userId="6accb246-f179-42e5-8cc4-2c1a8de5b234" providerId="ADAL" clId="{084E816E-1F9E-44E7-A5C2-04A05951D48A}" dt="2023-06-13T08:09:20.522" v="11591" actId="27116"/>
          <ac:graphicFrameMkLst>
            <pc:docMk/>
            <pc:sldMk cId="2918601407" sldId="296"/>
            <ac:graphicFrameMk id="9" creationId="{8B05E117-521D-DC42-A9C3-9979314B61AE}"/>
          </ac:graphicFrameMkLst>
        </pc:graphicFrameChg>
        <pc:graphicFrameChg chg="add mod modGraphic">
          <ac:chgData name="XuMingle" userId="6accb246-f179-42e5-8cc4-2c1a8de5b234" providerId="ADAL" clId="{084E816E-1F9E-44E7-A5C2-04A05951D48A}" dt="2023-06-13T08:09:22.648" v="11592" actId="27116"/>
          <ac:graphicFrameMkLst>
            <pc:docMk/>
            <pc:sldMk cId="2918601407" sldId="296"/>
            <ac:graphicFrameMk id="11" creationId="{87E8051E-F778-C9EE-8ECC-3E9F72EF7F57}"/>
          </ac:graphicFrameMkLst>
        </pc:graphicFrameChg>
        <pc:cxnChg chg="add mod">
          <ac:chgData name="XuMingle" userId="6accb246-f179-42e5-8cc4-2c1a8de5b234" providerId="ADAL" clId="{084E816E-1F9E-44E7-A5C2-04A05951D48A}" dt="2023-06-13T07:48:51.366" v="11096" actId="208"/>
          <ac:cxnSpMkLst>
            <pc:docMk/>
            <pc:sldMk cId="2918601407" sldId="296"/>
            <ac:cxnSpMk id="16" creationId="{0949EA69-91E2-A239-0627-A608422F961C}"/>
          </ac:cxnSpMkLst>
        </pc:cxnChg>
        <pc:cxnChg chg="add mod">
          <ac:chgData name="XuMingle" userId="6accb246-f179-42e5-8cc4-2c1a8de5b234" providerId="ADAL" clId="{084E816E-1F9E-44E7-A5C2-04A05951D48A}" dt="2023-06-13T07:48:59.848" v="11099" actId="14100"/>
          <ac:cxnSpMkLst>
            <pc:docMk/>
            <pc:sldMk cId="2918601407" sldId="296"/>
            <ac:cxnSpMk id="17" creationId="{3597AC41-B822-67AC-9CF6-C9D6A601EAC4}"/>
          </ac:cxnSpMkLst>
        </pc:cxnChg>
      </pc:sldChg>
      <pc:sldChg chg="del">
        <pc:chgData name="XuMingle" userId="6accb246-f179-42e5-8cc4-2c1a8de5b234" providerId="ADAL" clId="{084E816E-1F9E-44E7-A5C2-04A05951D48A}" dt="2023-06-14T06:47:35.326" v="13641" actId="47"/>
        <pc:sldMkLst>
          <pc:docMk/>
          <pc:sldMk cId="3066568428" sldId="296"/>
        </pc:sldMkLst>
      </pc:sldChg>
      <pc:sldChg chg="addSp delSp modSp new del mod">
        <pc:chgData name="XuMingle" userId="6accb246-f179-42e5-8cc4-2c1a8de5b234" providerId="ADAL" clId="{084E816E-1F9E-44E7-A5C2-04A05951D48A}" dt="2023-06-13T08:36:17.336" v="12436" actId="2696"/>
        <pc:sldMkLst>
          <pc:docMk/>
          <pc:sldMk cId="917049106" sldId="297"/>
        </pc:sldMkLst>
        <pc:spChg chg="mod">
          <ac:chgData name="XuMingle" userId="6accb246-f179-42e5-8cc4-2c1a8de5b234" providerId="ADAL" clId="{084E816E-1F9E-44E7-A5C2-04A05951D48A}" dt="2023-06-13T06:51:48.469" v="9387" actId="20577"/>
          <ac:spMkLst>
            <pc:docMk/>
            <pc:sldMk cId="917049106" sldId="297"/>
            <ac:spMk id="4" creationId="{B42CE788-9D7A-EE0A-A625-548FD96C90D0}"/>
          </ac:spMkLst>
        </pc:spChg>
        <pc:spChg chg="del">
          <ac:chgData name="XuMingle" userId="6accb246-f179-42e5-8cc4-2c1a8de5b234" providerId="ADAL" clId="{084E816E-1F9E-44E7-A5C2-04A05951D48A}" dt="2023-06-13T06:51:11.090" v="9339" actId="478"/>
          <ac:spMkLst>
            <pc:docMk/>
            <pc:sldMk cId="917049106" sldId="297"/>
            <ac:spMk id="5" creationId="{73F0BD1D-CC8B-6DE8-F847-A82400480D8B}"/>
          </ac:spMkLst>
        </pc:spChg>
        <pc:graphicFrameChg chg="add mod modGraphic">
          <ac:chgData name="XuMingle" userId="6accb246-f179-42e5-8cc4-2c1a8de5b234" providerId="ADAL" clId="{084E816E-1F9E-44E7-A5C2-04A05951D48A}" dt="2023-06-13T07:06:47.513" v="9545" actId="1076"/>
          <ac:graphicFrameMkLst>
            <pc:docMk/>
            <pc:sldMk cId="917049106" sldId="297"/>
            <ac:graphicFrameMk id="7" creationId="{DFE96E5B-FACA-671A-A3B3-67EC27AB953E}"/>
          </ac:graphicFrameMkLst>
        </pc:graphicFrame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8" creationId="{AD85B43D-31EA-CE01-F5A5-5F84666000F2}"/>
          </ac:picMkLst>
        </pc:pic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9" creationId="{B1214F5D-A6B2-DEF0-7225-FB89D532CE1C}"/>
          </ac:picMkLst>
        </pc:pic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10" creationId="{D4A91B15-D62C-6743-F5C3-A9F88A0911C0}"/>
          </ac:picMkLst>
        </pc:pic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11" creationId="{C684D4C1-6AF2-6D56-5980-581A030A85A1}"/>
          </ac:picMkLst>
        </pc:pic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12" creationId="{FF88B6C8-4A76-5C44-0A28-C0F4B5AC237E}"/>
          </ac:picMkLst>
        </pc:pic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13" creationId="{CA56C05E-78C1-60BF-884E-869138399638}"/>
          </ac:picMkLst>
        </pc:pic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14" creationId="{DAB157D6-7904-1DAA-7DA2-1511FB90764A}"/>
          </ac:picMkLst>
        </pc:pic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15" creationId="{6A5E5030-C13C-B4FC-221F-56C6B7D2F8A3}"/>
          </ac:picMkLst>
        </pc:pic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16" creationId="{4432C359-99EE-C79F-4567-ACF2B6E30D33}"/>
          </ac:picMkLst>
        </pc:pic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17" creationId="{EEFC3274-67A4-CF3C-AD67-4F7272C96611}"/>
          </ac:picMkLst>
        </pc:pic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18" creationId="{34D8A9CE-A88F-8258-DCC8-2E0CD1CCECDE}"/>
          </ac:picMkLst>
        </pc:picChg>
        <pc:picChg chg="add del mod">
          <ac:chgData name="XuMingle" userId="6accb246-f179-42e5-8cc4-2c1a8de5b234" providerId="ADAL" clId="{084E816E-1F9E-44E7-A5C2-04A05951D48A}" dt="2023-06-13T06:59:23.042" v="9396" actId="478"/>
          <ac:picMkLst>
            <pc:docMk/>
            <pc:sldMk cId="917049106" sldId="297"/>
            <ac:picMk id="19" creationId="{86265231-AEA8-F587-C612-5909025C3F4A}"/>
          </ac:picMkLst>
        </pc:picChg>
        <pc:picChg chg="add del mod">
          <ac:chgData name="XuMingle" userId="6accb246-f179-42e5-8cc4-2c1a8de5b234" providerId="ADAL" clId="{084E816E-1F9E-44E7-A5C2-04A05951D48A}" dt="2023-06-13T07:00:07.419" v="9406" actId="21"/>
          <ac:picMkLst>
            <pc:docMk/>
            <pc:sldMk cId="917049106" sldId="297"/>
            <ac:picMk id="20" creationId="{20201193-5C6F-14A1-FE4E-32EFC26B3D99}"/>
          </ac:picMkLst>
        </pc:picChg>
      </pc:sldChg>
      <pc:sldChg chg="add del">
        <pc:chgData name="XuMingle" userId="6accb246-f179-42e5-8cc4-2c1a8de5b234" providerId="ADAL" clId="{084E816E-1F9E-44E7-A5C2-04A05951D48A}" dt="2023-06-13T08:40:03.107" v="12447" actId="47"/>
        <pc:sldMkLst>
          <pc:docMk/>
          <pc:sldMk cId="2882789300" sldId="297"/>
        </pc:sldMkLst>
      </pc:sldChg>
      <pc:sldChg chg="addSp delSp modSp new del mod">
        <pc:chgData name="XuMingle" userId="6accb246-f179-42e5-8cc4-2c1a8de5b234" providerId="ADAL" clId="{084E816E-1F9E-44E7-A5C2-04A05951D48A}" dt="2023-06-13T07:06:41.123" v="9544" actId="47"/>
        <pc:sldMkLst>
          <pc:docMk/>
          <pc:sldMk cId="1033710345" sldId="298"/>
        </pc:sldMkLst>
        <pc:spChg chg="del">
          <ac:chgData name="XuMingle" userId="6accb246-f179-42e5-8cc4-2c1a8de5b234" providerId="ADAL" clId="{084E816E-1F9E-44E7-A5C2-04A05951D48A}" dt="2023-06-13T07:00:04.940" v="9405" actId="478"/>
          <ac:spMkLst>
            <pc:docMk/>
            <pc:sldMk cId="1033710345" sldId="298"/>
            <ac:spMk id="2" creationId="{4E82F5CB-5676-AA12-4887-9627723A927F}"/>
          </ac:spMkLst>
        </pc:spChg>
        <pc:spChg chg="add mod">
          <ac:chgData name="XuMingle" userId="6accb246-f179-42e5-8cc4-2c1a8de5b234" providerId="ADAL" clId="{084E816E-1F9E-44E7-A5C2-04A05951D48A}" dt="2023-06-13T07:01:21.475" v="9448" actId="403"/>
          <ac:spMkLst>
            <pc:docMk/>
            <pc:sldMk cId="1033710345" sldId="298"/>
            <ac:spMk id="21" creationId="{5E62BF4A-5B2E-5726-5B77-3F6D479CCDB3}"/>
          </ac:spMkLst>
        </pc:spChg>
        <pc:spChg chg="add del mod">
          <ac:chgData name="XuMingle" userId="6accb246-f179-42e5-8cc4-2c1a8de5b234" providerId="ADAL" clId="{084E816E-1F9E-44E7-A5C2-04A05951D48A}" dt="2023-06-13T07:02:46.658" v="9462" actId="478"/>
          <ac:spMkLst>
            <pc:docMk/>
            <pc:sldMk cId="1033710345" sldId="298"/>
            <ac:spMk id="26" creationId="{68FB6A4C-BE06-5895-25B9-C0CFDE7C69FA}"/>
          </ac:spMkLst>
        </pc:spChg>
        <pc:spChg chg="add mod">
          <ac:chgData name="XuMingle" userId="6accb246-f179-42e5-8cc4-2c1a8de5b234" providerId="ADAL" clId="{084E816E-1F9E-44E7-A5C2-04A05951D48A}" dt="2023-06-13T07:05:09.465" v="9534" actId="1076"/>
          <ac:spMkLst>
            <pc:docMk/>
            <pc:sldMk cId="1033710345" sldId="298"/>
            <ac:spMk id="27" creationId="{1F192C0C-0A05-1551-195E-5C94740794EF}"/>
          </ac:spMkLst>
        </pc:spChg>
        <pc:picChg chg="add del mod">
          <ac:chgData name="XuMingle" userId="6accb246-f179-42e5-8cc4-2c1a8de5b234" providerId="ADAL" clId="{084E816E-1F9E-44E7-A5C2-04A05951D48A}" dt="2023-06-13T07:00:18.475" v="9411" actId="478"/>
          <ac:picMkLst>
            <pc:docMk/>
            <pc:sldMk cId="1033710345" sldId="298"/>
            <ac:picMk id="6" creationId="{96F1A674-2253-8D74-2BC8-7A5ADEF4F0CF}"/>
          </ac:picMkLst>
        </pc:picChg>
        <pc:picChg chg="add del mod">
          <ac:chgData name="XuMingle" userId="6accb246-f179-42e5-8cc4-2c1a8de5b234" providerId="ADAL" clId="{084E816E-1F9E-44E7-A5C2-04A05951D48A}" dt="2023-06-13T07:00:29.459" v="9414" actId="478"/>
          <ac:picMkLst>
            <pc:docMk/>
            <pc:sldMk cId="1033710345" sldId="298"/>
            <ac:picMk id="7" creationId="{EF3D88C0-F312-051A-9F45-0CAB06AA434C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8" creationId="{0EE1C193-6577-1A46-F320-2D342FE90214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9" creationId="{196D896F-65F6-F850-9619-7AA474EF0924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10" creationId="{6BC3F6E8-60A1-3C22-80A3-91C54B366960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11" creationId="{4866170E-1AE5-FB42-CFA0-66946B5DD10A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12" creationId="{1E7C094D-161C-9397-CF10-3D3116497920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13" creationId="{74BFEB72-9588-A989-AF27-CC754C9B0364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14" creationId="{ACB8D818-A725-7B7A-6B3C-8573B9FAFAA8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15" creationId="{D0C950EC-DBBD-D00D-2774-51FFC401DB01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16" creationId="{9B77D4D5-0F42-B31A-A906-9E148AA387AC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17" creationId="{6423A88C-2DD6-5F0D-262F-C15690D0B3CB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18" creationId="{6E0D345C-08EC-9126-8AC4-C12BF7529176}"/>
          </ac:picMkLst>
        </pc:picChg>
        <pc:picChg chg="add mod">
          <ac:chgData name="XuMingle" userId="6accb246-f179-42e5-8cc4-2c1a8de5b234" providerId="ADAL" clId="{084E816E-1F9E-44E7-A5C2-04A05951D48A}" dt="2023-06-13T07:01:26.170" v="9449" actId="1076"/>
          <ac:picMkLst>
            <pc:docMk/>
            <pc:sldMk cId="1033710345" sldId="298"/>
            <ac:picMk id="19" creationId="{7FD7AC2F-5B4E-68A8-0045-F07A49631726}"/>
          </ac:picMkLst>
        </pc:picChg>
        <pc:picChg chg="add del mod">
          <ac:chgData name="XuMingle" userId="6accb246-f179-42e5-8cc4-2c1a8de5b234" providerId="ADAL" clId="{084E816E-1F9E-44E7-A5C2-04A05951D48A}" dt="2023-06-13T07:04:04.523" v="9495" actId="478"/>
          <ac:picMkLst>
            <pc:docMk/>
            <pc:sldMk cId="1033710345" sldId="298"/>
            <ac:picMk id="22" creationId="{AF002EC9-581A-0ECC-91D6-7D31D7A2288D}"/>
          </ac:picMkLst>
        </pc:picChg>
        <pc:picChg chg="add del mod">
          <ac:chgData name="XuMingle" userId="6accb246-f179-42e5-8cc4-2c1a8de5b234" providerId="ADAL" clId="{084E816E-1F9E-44E7-A5C2-04A05951D48A}" dt="2023-06-13T07:04:04.523" v="9495" actId="478"/>
          <ac:picMkLst>
            <pc:docMk/>
            <pc:sldMk cId="1033710345" sldId="298"/>
            <ac:picMk id="23" creationId="{4D98256C-43A2-CD5D-6755-8D73C6E3016E}"/>
          </ac:picMkLst>
        </pc:picChg>
        <pc:picChg chg="add del mod">
          <ac:chgData name="XuMingle" userId="6accb246-f179-42e5-8cc4-2c1a8de5b234" providerId="ADAL" clId="{084E816E-1F9E-44E7-A5C2-04A05951D48A}" dt="2023-06-13T07:04:04.523" v="9495" actId="478"/>
          <ac:picMkLst>
            <pc:docMk/>
            <pc:sldMk cId="1033710345" sldId="298"/>
            <ac:picMk id="24" creationId="{532712E7-3301-576E-155B-1CDBD94D6EC9}"/>
          </ac:picMkLst>
        </pc:picChg>
        <pc:picChg chg="add del mod">
          <ac:chgData name="XuMingle" userId="6accb246-f179-42e5-8cc4-2c1a8de5b234" providerId="ADAL" clId="{084E816E-1F9E-44E7-A5C2-04A05951D48A}" dt="2023-06-13T07:04:04.523" v="9495" actId="478"/>
          <ac:picMkLst>
            <pc:docMk/>
            <pc:sldMk cId="1033710345" sldId="298"/>
            <ac:picMk id="25" creationId="{0AC4D119-4504-EDCE-7D73-4921670F9F19}"/>
          </ac:picMkLst>
        </pc:picChg>
        <pc:picChg chg="add mod">
          <ac:chgData name="XuMingle" userId="6accb246-f179-42e5-8cc4-2c1a8de5b234" providerId="ADAL" clId="{084E816E-1F9E-44E7-A5C2-04A05951D48A}" dt="2023-06-13T07:05:09.465" v="9534" actId="1076"/>
          <ac:picMkLst>
            <pc:docMk/>
            <pc:sldMk cId="1033710345" sldId="298"/>
            <ac:picMk id="28" creationId="{315340DA-9DEC-4010-3F2C-C190791010BB}"/>
          </ac:picMkLst>
        </pc:picChg>
        <pc:picChg chg="add mod">
          <ac:chgData name="XuMingle" userId="6accb246-f179-42e5-8cc4-2c1a8de5b234" providerId="ADAL" clId="{084E816E-1F9E-44E7-A5C2-04A05951D48A}" dt="2023-06-13T07:05:09.465" v="9534" actId="1076"/>
          <ac:picMkLst>
            <pc:docMk/>
            <pc:sldMk cId="1033710345" sldId="298"/>
            <ac:picMk id="29" creationId="{7DFB6DE3-D21A-396B-44EB-E8D93398EACD}"/>
          </ac:picMkLst>
        </pc:picChg>
        <pc:picChg chg="add mod">
          <ac:chgData name="XuMingle" userId="6accb246-f179-42e5-8cc4-2c1a8de5b234" providerId="ADAL" clId="{084E816E-1F9E-44E7-A5C2-04A05951D48A}" dt="2023-06-13T07:05:09.465" v="9534" actId="1076"/>
          <ac:picMkLst>
            <pc:docMk/>
            <pc:sldMk cId="1033710345" sldId="298"/>
            <ac:picMk id="30" creationId="{2B05B313-C268-B483-0EB9-CFCF4FF1F617}"/>
          </ac:picMkLst>
        </pc:picChg>
        <pc:picChg chg="add mod">
          <ac:chgData name="XuMingle" userId="6accb246-f179-42e5-8cc4-2c1a8de5b234" providerId="ADAL" clId="{084E816E-1F9E-44E7-A5C2-04A05951D48A}" dt="2023-06-13T07:05:09.465" v="9534" actId="1076"/>
          <ac:picMkLst>
            <pc:docMk/>
            <pc:sldMk cId="1033710345" sldId="298"/>
            <ac:picMk id="31" creationId="{A6BACD9E-E225-5A9D-ED07-044F17B3353D}"/>
          </ac:picMkLst>
        </pc:picChg>
        <pc:picChg chg="add mod">
          <ac:chgData name="XuMingle" userId="6accb246-f179-42e5-8cc4-2c1a8de5b234" providerId="ADAL" clId="{084E816E-1F9E-44E7-A5C2-04A05951D48A}" dt="2023-06-13T07:05:09.465" v="9534" actId="1076"/>
          <ac:picMkLst>
            <pc:docMk/>
            <pc:sldMk cId="1033710345" sldId="298"/>
            <ac:picMk id="32" creationId="{BBEE3505-56AB-FC17-E4EF-D7569611B7BA}"/>
          </ac:picMkLst>
        </pc:picChg>
        <pc:picChg chg="add mod">
          <ac:chgData name="XuMingle" userId="6accb246-f179-42e5-8cc4-2c1a8de5b234" providerId="ADAL" clId="{084E816E-1F9E-44E7-A5C2-04A05951D48A}" dt="2023-06-13T07:05:09.465" v="9534" actId="1076"/>
          <ac:picMkLst>
            <pc:docMk/>
            <pc:sldMk cId="1033710345" sldId="298"/>
            <ac:picMk id="33" creationId="{33F6CB70-F1D8-25DD-FD46-5AC6ED5DB63C}"/>
          </ac:picMkLst>
        </pc:picChg>
      </pc:sldChg>
      <pc:sldChg chg="new del">
        <pc:chgData name="XuMingle" userId="6accb246-f179-42e5-8cc4-2c1a8de5b234" providerId="ADAL" clId="{084E816E-1F9E-44E7-A5C2-04A05951D48A}" dt="2023-06-13T07:00:01.293" v="9403" actId="680"/>
        <pc:sldMkLst>
          <pc:docMk/>
          <pc:sldMk cId="1823253901" sldId="298"/>
        </pc:sldMkLst>
      </pc:sldChg>
      <pc:sldChg chg="new del">
        <pc:chgData name="XuMingle" userId="6accb246-f179-42e5-8cc4-2c1a8de5b234" providerId="ADAL" clId="{084E816E-1F9E-44E7-A5C2-04A05951D48A}" dt="2023-06-13T06:59:53.385" v="9401" actId="680"/>
        <pc:sldMkLst>
          <pc:docMk/>
          <pc:sldMk cId="3413236486" sldId="298"/>
        </pc:sldMkLst>
      </pc:sldChg>
      <pc:sldChg chg="add del">
        <pc:chgData name="XuMingle" userId="6accb246-f179-42e5-8cc4-2c1a8de5b234" providerId="ADAL" clId="{084E816E-1F9E-44E7-A5C2-04A05951D48A}" dt="2023-06-13T08:39:22.050" v="12446" actId="2696"/>
        <pc:sldMkLst>
          <pc:docMk/>
          <pc:sldMk cId="1301990360" sldId="299"/>
        </pc:sldMkLst>
      </pc:sldChg>
      <pc:sldChg chg="addSp modSp add del mod ord">
        <pc:chgData name="XuMingle" userId="6accb246-f179-42e5-8cc4-2c1a8de5b234" providerId="ADAL" clId="{084E816E-1F9E-44E7-A5C2-04A05951D48A}" dt="2023-06-13T08:36:17.336" v="12436" actId="2696"/>
        <pc:sldMkLst>
          <pc:docMk/>
          <pc:sldMk cId="3427742508" sldId="299"/>
        </pc:sldMkLst>
        <pc:spChg chg="add mod">
          <ac:chgData name="XuMingle" userId="6accb246-f179-42e5-8cc4-2c1a8de5b234" providerId="ADAL" clId="{084E816E-1F9E-44E7-A5C2-04A05951D48A}" dt="2023-06-13T07:06:30.818" v="9542" actId="1076"/>
          <ac:spMkLst>
            <pc:docMk/>
            <pc:sldMk cId="3427742508" sldId="299"/>
            <ac:spMk id="2" creationId="{9E5EAE92-D9C5-C9F3-E8F9-D2CF818A9F93}"/>
          </ac:spMkLst>
        </pc:spChg>
        <pc:spChg chg="mod">
          <ac:chgData name="XuMingle" userId="6accb246-f179-42e5-8cc4-2c1a8de5b234" providerId="ADAL" clId="{084E816E-1F9E-44E7-A5C2-04A05951D48A}" dt="2023-06-13T07:06:35.866" v="9543" actId="1076"/>
          <ac:spMkLst>
            <pc:docMk/>
            <pc:sldMk cId="3427742508" sldId="299"/>
            <ac:spMk id="21" creationId="{5E62BF4A-5B2E-5726-5B77-3F6D479CCDB3}"/>
          </ac:spMkLst>
        </pc:spChg>
        <pc:spChg chg="mod">
          <ac:chgData name="XuMingle" userId="6accb246-f179-42e5-8cc4-2c1a8de5b234" providerId="ADAL" clId="{084E816E-1F9E-44E7-A5C2-04A05951D48A}" dt="2023-06-13T07:06:11.257" v="9538" actId="1076"/>
          <ac:spMkLst>
            <pc:docMk/>
            <pc:sldMk cId="3427742508" sldId="299"/>
            <ac:spMk id="27" creationId="{1F192C0C-0A05-1551-195E-5C94740794EF}"/>
          </ac:spMkLst>
        </pc:spChg>
        <pc:picChg chg="add mod">
          <ac:chgData name="XuMingle" userId="6accb246-f179-42e5-8cc4-2c1a8de5b234" providerId="ADAL" clId="{084E816E-1F9E-44E7-A5C2-04A05951D48A}" dt="2023-06-13T07:06:30.818" v="9542" actId="1076"/>
          <ac:picMkLst>
            <pc:docMk/>
            <pc:sldMk cId="3427742508" sldId="299"/>
            <ac:picMk id="6" creationId="{EFEE5A05-82FF-CEDE-4755-61DF21565FF5}"/>
          </ac:picMkLst>
        </pc:picChg>
        <pc:picChg chg="add mod">
          <ac:chgData name="XuMingle" userId="6accb246-f179-42e5-8cc4-2c1a8de5b234" providerId="ADAL" clId="{084E816E-1F9E-44E7-A5C2-04A05951D48A}" dt="2023-06-13T07:06:30.818" v="9542" actId="1076"/>
          <ac:picMkLst>
            <pc:docMk/>
            <pc:sldMk cId="3427742508" sldId="299"/>
            <ac:picMk id="7" creationId="{4D9F2384-7AB5-9658-111A-6B479D2509CB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8" creationId="{0EE1C193-6577-1A46-F320-2D342FE90214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9" creationId="{196D896F-65F6-F850-9619-7AA474EF0924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10" creationId="{6BC3F6E8-60A1-3C22-80A3-91C54B366960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11" creationId="{4866170E-1AE5-FB42-CFA0-66946B5DD10A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12" creationId="{1E7C094D-161C-9397-CF10-3D3116497920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13" creationId="{74BFEB72-9588-A989-AF27-CC754C9B0364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14" creationId="{ACB8D818-A725-7B7A-6B3C-8573B9FAFAA8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15" creationId="{D0C950EC-DBBD-D00D-2774-51FFC401DB01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16" creationId="{9B77D4D5-0F42-B31A-A906-9E148AA387AC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17" creationId="{6423A88C-2DD6-5F0D-262F-C15690D0B3CB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18" creationId="{6E0D345C-08EC-9126-8AC4-C12BF7529176}"/>
          </ac:picMkLst>
        </pc:picChg>
        <pc:picChg chg="mod">
          <ac:chgData name="XuMingle" userId="6accb246-f179-42e5-8cc4-2c1a8de5b234" providerId="ADAL" clId="{084E816E-1F9E-44E7-A5C2-04A05951D48A}" dt="2023-06-13T07:06:08.074" v="9537" actId="1076"/>
          <ac:picMkLst>
            <pc:docMk/>
            <pc:sldMk cId="3427742508" sldId="299"/>
            <ac:picMk id="19" creationId="{7FD7AC2F-5B4E-68A8-0045-F07A49631726}"/>
          </ac:picMkLst>
        </pc:picChg>
        <pc:picChg chg="add mod">
          <ac:chgData name="XuMingle" userId="6accb246-f179-42e5-8cc4-2c1a8de5b234" providerId="ADAL" clId="{084E816E-1F9E-44E7-A5C2-04A05951D48A}" dt="2023-06-13T07:06:30.818" v="9542" actId="1076"/>
          <ac:picMkLst>
            <pc:docMk/>
            <pc:sldMk cId="3427742508" sldId="299"/>
            <ac:picMk id="20" creationId="{421EB243-29D1-1C32-1F95-3FFF951BF6AA}"/>
          </ac:picMkLst>
        </pc:picChg>
        <pc:picChg chg="mod">
          <ac:chgData name="XuMingle" userId="6accb246-f179-42e5-8cc4-2c1a8de5b234" providerId="ADAL" clId="{084E816E-1F9E-44E7-A5C2-04A05951D48A}" dt="2023-06-13T07:06:20.082" v="9539" actId="14100"/>
          <ac:picMkLst>
            <pc:docMk/>
            <pc:sldMk cId="3427742508" sldId="299"/>
            <ac:picMk id="22" creationId="{AF002EC9-581A-0ECC-91D6-7D31D7A2288D}"/>
          </ac:picMkLst>
        </pc:picChg>
        <pc:picChg chg="mod">
          <ac:chgData name="XuMingle" userId="6accb246-f179-42e5-8cc4-2c1a8de5b234" providerId="ADAL" clId="{084E816E-1F9E-44E7-A5C2-04A05951D48A}" dt="2023-06-13T07:06:20.082" v="9539" actId="14100"/>
          <ac:picMkLst>
            <pc:docMk/>
            <pc:sldMk cId="3427742508" sldId="299"/>
            <ac:picMk id="23" creationId="{4D98256C-43A2-CD5D-6755-8D73C6E3016E}"/>
          </ac:picMkLst>
        </pc:picChg>
        <pc:picChg chg="mod">
          <ac:chgData name="XuMingle" userId="6accb246-f179-42e5-8cc4-2c1a8de5b234" providerId="ADAL" clId="{084E816E-1F9E-44E7-A5C2-04A05951D48A}" dt="2023-06-13T07:06:20.082" v="9539" actId="14100"/>
          <ac:picMkLst>
            <pc:docMk/>
            <pc:sldMk cId="3427742508" sldId="299"/>
            <ac:picMk id="24" creationId="{532712E7-3301-576E-155B-1CDBD94D6EC9}"/>
          </ac:picMkLst>
        </pc:picChg>
        <pc:picChg chg="mod">
          <ac:chgData name="XuMingle" userId="6accb246-f179-42e5-8cc4-2c1a8de5b234" providerId="ADAL" clId="{084E816E-1F9E-44E7-A5C2-04A05951D48A}" dt="2023-06-13T07:06:20.082" v="9539" actId="14100"/>
          <ac:picMkLst>
            <pc:docMk/>
            <pc:sldMk cId="3427742508" sldId="299"/>
            <ac:picMk id="25" creationId="{0AC4D119-4504-EDCE-7D73-4921670F9F19}"/>
          </ac:picMkLst>
        </pc:picChg>
        <pc:picChg chg="add mod">
          <ac:chgData name="XuMingle" userId="6accb246-f179-42e5-8cc4-2c1a8de5b234" providerId="ADAL" clId="{084E816E-1F9E-44E7-A5C2-04A05951D48A}" dt="2023-06-13T07:06:30.818" v="9542" actId="1076"/>
          <ac:picMkLst>
            <pc:docMk/>
            <pc:sldMk cId="3427742508" sldId="299"/>
            <ac:picMk id="26" creationId="{D3E55B6B-74D8-85F3-8208-0CF03600BEB2}"/>
          </ac:picMkLst>
        </pc:picChg>
        <pc:picChg chg="add mod">
          <ac:chgData name="XuMingle" userId="6accb246-f179-42e5-8cc4-2c1a8de5b234" providerId="ADAL" clId="{084E816E-1F9E-44E7-A5C2-04A05951D48A}" dt="2023-06-13T07:06:30.818" v="9542" actId="1076"/>
          <ac:picMkLst>
            <pc:docMk/>
            <pc:sldMk cId="3427742508" sldId="299"/>
            <ac:picMk id="28" creationId="{E9FB8576-0163-0EC6-42FD-5A6CE6A04491}"/>
          </ac:picMkLst>
        </pc:picChg>
        <pc:picChg chg="add mod">
          <ac:chgData name="XuMingle" userId="6accb246-f179-42e5-8cc4-2c1a8de5b234" providerId="ADAL" clId="{084E816E-1F9E-44E7-A5C2-04A05951D48A}" dt="2023-06-13T07:06:30.818" v="9542" actId="1076"/>
          <ac:picMkLst>
            <pc:docMk/>
            <pc:sldMk cId="3427742508" sldId="299"/>
            <ac:picMk id="29" creationId="{11AE4F06-52AA-EE99-CC12-8E87ADC9F8A7}"/>
          </ac:picMkLst>
        </pc:picChg>
      </pc:sldChg>
      <pc:sldChg chg="addSp delSp modSp add mod">
        <pc:chgData name="XuMingle" userId="6accb246-f179-42e5-8cc4-2c1a8de5b234" providerId="ADAL" clId="{084E816E-1F9E-44E7-A5C2-04A05951D48A}" dt="2023-06-14T01:01:01.147" v="13637" actId="1076"/>
        <pc:sldMkLst>
          <pc:docMk/>
          <pc:sldMk cId="197503347" sldId="300"/>
        </pc:sldMkLst>
        <pc:spChg chg="add del mod">
          <ac:chgData name="XuMingle" userId="6accb246-f179-42e5-8cc4-2c1a8de5b234" providerId="ADAL" clId="{084E816E-1F9E-44E7-A5C2-04A05951D48A}" dt="2023-06-13T07:15:37.954" v="10029" actId="478"/>
          <ac:spMkLst>
            <pc:docMk/>
            <pc:sldMk cId="197503347" sldId="300"/>
            <ac:spMk id="2" creationId="{FE11880D-E688-9F04-3BBE-C2EFE85379D9}"/>
          </ac:spMkLst>
        </pc:spChg>
        <pc:spChg chg="mod">
          <ac:chgData name="XuMingle" userId="6accb246-f179-42e5-8cc4-2c1a8de5b234" providerId="ADAL" clId="{084E816E-1F9E-44E7-A5C2-04A05951D48A}" dt="2023-06-13T07:14:20.654" v="10006" actId="6549"/>
          <ac:spMkLst>
            <pc:docMk/>
            <pc:sldMk cId="197503347" sldId="300"/>
            <ac:spMk id="4" creationId="{C63F509F-DEDF-37C3-055C-082C75FD0204}"/>
          </ac:spMkLst>
        </pc:spChg>
        <pc:spChg chg="mod">
          <ac:chgData name="XuMingle" userId="6accb246-f179-42e5-8cc4-2c1a8de5b234" providerId="ADAL" clId="{084E816E-1F9E-44E7-A5C2-04A05951D48A}" dt="2023-06-13T07:10:50.313" v="9744" actId="20577"/>
          <ac:spMkLst>
            <pc:docMk/>
            <pc:sldMk cId="197503347" sldId="300"/>
            <ac:spMk id="5" creationId="{A92505CF-0F6E-434F-BE31-FD7C9D704420}"/>
          </ac:spMkLst>
        </pc:spChg>
        <pc:spChg chg="mod">
          <ac:chgData name="XuMingle" userId="6accb246-f179-42e5-8cc4-2c1a8de5b234" providerId="ADAL" clId="{084E816E-1F9E-44E7-A5C2-04A05951D48A}" dt="2023-06-14T01:00:28.432" v="13634" actId="207"/>
          <ac:spMkLst>
            <pc:docMk/>
            <pc:sldMk cId="197503347" sldId="300"/>
            <ac:spMk id="6" creationId="{04F8673D-4B6F-28E2-DBE3-F62BF61259E3}"/>
          </ac:spMkLst>
        </pc:spChg>
        <pc:spChg chg="add del mod">
          <ac:chgData name="XuMingle" userId="6accb246-f179-42e5-8cc4-2c1a8de5b234" providerId="ADAL" clId="{084E816E-1F9E-44E7-A5C2-04A05951D48A}" dt="2023-06-13T07:16:10.215" v="10032"/>
          <ac:spMkLst>
            <pc:docMk/>
            <pc:sldMk cId="197503347" sldId="300"/>
            <ac:spMk id="7" creationId="{0E54E021-0FA6-735D-EE17-79A3FA60049C}"/>
          </ac:spMkLst>
        </pc:spChg>
        <pc:spChg chg="add mod">
          <ac:chgData name="XuMingle" userId="6accb246-f179-42e5-8cc4-2c1a8de5b234" providerId="ADAL" clId="{084E816E-1F9E-44E7-A5C2-04A05951D48A}" dt="2023-06-14T01:00:58.046" v="13636" actId="1076"/>
          <ac:spMkLst>
            <pc:docMk/>
            <pc:sldMk cId="197503347" sldId="300"/>
            <ac:spMk id="8" creationId="{B2545AC0-38AD-569F-33FA-A926E862E654}"/>
          </ac:spMkLst>
        </pc:spChg>
        <pc:spChg chg="add del mod">
          <ac:chgData name="XuMingle" userId="6accb246-f179-42e5-8cc4-2c1a8de5b234" providerId="ADAL" clId="{084E816E-1F9E-44E7-A5C2-04A05951D48A}" dt="2023-06-13T07:19:54.010" v="10066" actId="478"/>
          <ac:spMkLst>
            <pc:docMk/>
            <pc:sldMk cId="197503347" sldId="300"/>
            <ac:spMk id="10" creationId="{17E645CB-FC5A-EF75-A348-967248CA4C0B}"/>
          </ac:spMkLst>
        </pc:spChg>
        <pc:spChg chg="add del mod">
          <ac:chgData name="XuMingle" userId="6accb246-f179-42e5-8cc4-2c1a8de5b234" providerId="ADAL" clId="{084E816E-1F9E-44E7-A5C2-04A05951D48A}" dt="2023-06-13T07:19:54.010" v="10066" actId="478"/>
          <ac:spMkLst>
            <pc:docMk/>
            <pc:sldMk cId="197503347" sldId="300"/>
            <ac:spMk id="11" creationId="{4DB2A50D-C84A-8C39-BAB1-C438FEAC6F76}"/>
          </ac:spMkLst>
        </pc:spChg>
        <pc:spChg chg="add del mod">
          <ac:chgData name="XuMingle" userId="6accb246-f179-42e5-8cc4-2c1a8de5b234" providerId="ADAL" clId="{084E816E-1F9E-44E7-A5C2-04A05951D48A}" dt="2023-06-13T07:19:54.010" v="10066" actId="478"/>
          <ac:spMkLst>
            <pc:docMk/>
            <pc:sldMk cId="197503347" sldId="300"/>
            <ac:spMk id="12" creationId="{A1000FA6-090B-443E-95F1-45F15E87BA7E}"/>
          </ac:spMkLst>
        </pc:spChg>
        <pc:spChg chg="add del mod">
          <ac:chgData name="XuMingle" userId="6accb246-f179-42e5-8cc4-2c1a8de5b234" providerId="ADAL" clId="{084E816E-1F9E-44E7-A5C2-04A05951D48A}" dt="2023-06-13T07:19:54.010" v="10066" actId="478"/>
          <ac:spMkLst>
            <pc:docMk/>
            <pc:sldMk cId="197503347" sldId="300"/>
            <ac:spMk id="14" creationId="{31DC6B27-5A9D-B05B-2EA6-31B2D9B1DB5D}"/>
          </ac:spMkLst>
        </pc:spChg>
        <pc:spChg chg="add del mod">
          <ac:chgData name="XuMingle" userId="6accb246-f179-42e5-8cc4-2c1a8de5b234" providerId="ADAL" clId="{084E816E-1F9E-44E7-A5C2-04A05951D48A}" dt="2023-06-13T07:19:54.010" v="10066" actId="478"/>
          <ac:spMkLst>
            <pc:docMk/>
            <pc:sldMk cId="197503347" sldId="300"/>
            <ac:spMk id="15" creationId="{F6866351-68E7-E62F-92B5-BE1AE6E9B702}"/>
          </ac:spMkLst>
        </pc:spChg>
        <pc:spChg chg="add mod">
          <ac:chgData name="XuMingle" userId="6accb246-f179-42e5-8cc4-2c1a8de5b234" providerId="ADAL" clId="{084E816E-1F9E-44E7-A5C2-04A05951D48A}" dt="2023-06-14T01:00:58.046" v="13636" actId="1076"/>
          <ac:spMkLst>
            <pc:docMk/>
            <pc:sldMk cId="197503347" sldId="300"/>
            <ac:spMk id="19" creationId="{B6446E20-1B70-2C76-5FFA-192A94BE5847}"/>
          </ac:spMkLst>
        </pc:spChg>
        <pc:spChg chg="add mod">
          <ac:chgData name="XuMingle" userId="6accb246-f179-42e5-8cc4-2c1a8de5b234" providerId="ADAL" clId="{084E816E-1F9E-44E7-A5C2-04A05951D48A}" dt="2023-06-14T01:00:58.046" v="13636" actId="1076"/>
          <ac:spMkLst>
            <pc:docMk/>
            <pc:sldMk cId="197503347" sldId="300"/>
            <ac:spMk id="20" creationId="{39ABA2E2-D432-0F9A-B128-E439B0B3BE4B}"/>
          </ac:spMkLst>
        </pc:spChg>
        <pc:spChg chg="add del mod">
          <ac:chgData name="XuMingle" userId="6accb246-f179-42e5-8cc4-2c1a8de5b234" providerId="ADAL" clId="{084E816E-1F9E-44E7-A5C2-04A05951D48A}" dt="2023-06-13T07:24:06.737" v="10199" actId="478"/>
          <ac:spMkLst>
            <pc:docMk/>
            <pc:sldMk cId="197503347" sldId="300"/>
            <ac:spMk id="21" creationId="{D57D8B0B-F7E0-0500-26B4-C89C909FC862}"/>
          </ac:spMkLst>
        </pc:spChg>
        <pc:spChg chg="add mod">
          <ac:chgData name="XuMingle" userId="6accb246-f179-42e5-8cc4-2c1a8de5b234" providerId="ADAL" clId="{084E816E-1F9E-44E7-A5C2-04A05951D48A}" dt="2023-06-14T01:00:58.046" v="13636" actId="1076"/>
          <ac:spMkLst>
            <pc:docMk/>
            <pc:sldMk cId="197503347" sldId="300"/>
            <ac:spMk id="22" creationId="{29EBC02D-A9EC-1BE2-DFC4-F93D10A6F782}"/>
          </ac:spMkLst>
        </pc:spChg>
        <pc:spChg chg="add del mod">
          <ac:chgData name="XuMingle" userId="6accb246-f179-42e5-8cc4-2c1a8de5b234" providerId="ADAL" clId="{084E816E-1F9E-44E7-A5C2-04A05951D48A}" dt="2023-06-13T07:24:30.721" v="10225" actId="478"/>
          <ac:spMkLst>
            <pc:docMk/>
            <pc:sldMk cId="197503347" sldId="300"/>
            <ac:spMk id="23" creationId="{65D7789E-DB8A-7176-F377-1A816351D329}"/>
          </ac:spMkLst>
        </pc:spChg>
        <pc:spChg chg="add mod">
          <ac:chgData name="XuMingle" userId="6accb246-f179-42e5-8cc4-2c1a8de5b234" providerId="ADAL" clId="{084E816E-1F9E-44E7-A5C2-04A05951D48A}" dt="2023-06-14T01:00:58.046" v="13636" actId="1076"/>
          <ac:spMkLst>
            <pc:docMk/>
            <pc:sldMk cId="197503347" sldId="300"/>
            <ac:spMk id="33" creationId="{B89C28AE-F918-F12F-C7E8-AF3A970E767B}"/>
          </ac:spMkLst>
        </pc:spChg>
        <pc:spChg chg="add mod">
          <ac:chgData name="XuMingle" userId="6accb246-f179-42e5-8cc4-2c1a8de5b234" providerId="ADAL" clId="{084E816E-1F9E-44E7-A5C2-04A05951D48A}" dt="2023-06-14T01:01:01.147" v="13637" actId="1076"/>
          <ac:spMkLst>
            <pc:docMk/>
            <pc:sldMk cId="197503347" sldId="300"/>
            <ac:spMk id="35" creationId="{F12C29D3-ADE3-71EA-201A-23D44E388CB6}"/>
          </ac:spMkLst>
        </pc:spChg>
        <pc:spChg chg="add del mod">
          <ac:chgData name="XuMingle" userId="6accb246-f179-42e5-8cc4-2c1a8de5b234" providerId="ADAL" clId="{084E816E-1F9E-44E7-A5C2-04A05951D48A}" dt="2023-06-13T07:29:16.338" v="10421" actId="478"/>
          <ac:spMkLst>
            <pc:docMk/>
            <pc:sldMk cId="197503347" sldId="300"/>
            <ac:spMk id="41" creationId="{01AEAC50-CED0-508B-EF27-0FCACF8F933D}"/>
          </ac:spMkLst>
        </pc:spChg>
        <pc:spChg chg="add del mod">
          <ac:chgData name="XuMingle" userId="6accb246-f179-42e5-8cc4-2c1a8de5b234" providerId="ADAL" clId="{084E816E-1F9E-44E7-A5C2-04A05951D48A}" dt="2023-06-13T07:29:22.731" v="10424" actId="478"/>
          <ac:spMkLst>
            <pc:docMk/>
            <pc:sldMk cId="197503347" sldId="300"/>
            <ac:spMk id="42" creationId="{72B22D8E-137C-2624-B88C-97FB328D0408}"/>
          </ac:spMkLst>
        </pc:spChg>
        <pc:spChg chg="add mod">
          <ac:chgData name="XuMingle" userId="6accb246-f179-42e5-8cc4-2c1a8de5b234" providerId="ADAL" clId="{084E816E-1F9E-44E7-A5C2-04A05951D48A}" dt="2023-06-13T08:23:47.776" v="11962" actId="1076"/>
          <ac:spMkLst>
            <pc:docMk/>
            <pc:sldMk cId="197503347" sldId="300"/>
            <ac:spMk id="43" creationId="{9EB5BEEB-CD22-CA7A-D62F-8B1EF7E5E89E}"/>
          </ac:spMkLst>
        </pc:spChg>
        <pc:picChg chg="del">
          <ac:chgData name="XuMingle" userId="6accb246-f179-42e5-8cc4-2c1a8de5b234" providerId="ADAL" clId="{084E816E-1F9E-44E7-A5C2-04A05951D48A}" dt="2023-06-13T07:10:53.529" v="9745" actId="478"/>
          <ac:picMkLst>
            <pc:docMk/>
            <pc:sldMk cId="197503347" sldId="300"/>
            <ac:picMk id="9" creationId="{F2FB0292-8B2E-50DD-896B-1DC543FE1496}"/>
          </ac:picMkLst>
        </pc:picChg>
        <pc:cxnChg chg="add del mod">
          <ac:chgData name="XuMingle" userId="6accb246-f179-42e5-8cc4-2c1a8de5b234" providerId="ADAL" clId="{084E816E-1F9E-44E7-A5C2-04A05951D48A}" dt="2023-06-13T07:19:54.010" v="10066" actId="478"/>
          <ac:cxnSpMkLst>
            <pc:docMk/>
            <pc:sldMk cId="197503347" sldId="300"/>
            <ac:cxnSpMk id="13" creationId="{40A59B3B-B520-6030-F7E7-15A9A6ACA5BD}"/>
          </ac:cxnSpMkLst>
        </pc:cxnChg>
        <pc:cxnChg chg="add del mod">
          <ac:chgData name="XuMingle" userId="6accb246-f179-42e5-8cc4-2c1a8de5b234" providerId="ADAL" clId="{084E816E-1F9E-44E7-A5C2-04A05951D48A}" dt="2023-06-13T07:19:54.010" v="10066" actId="478"/>
          <ac:cxnSpMkLst>
            <pc:docMk/>
            <pc:sldMk cId="197503347" sldId="300"/>
            <ac:cxnSpMk id="16" creationId="{9D9154D0-E320-2DAA-4106-E10F691D8CAB}"/>
          </ac:cxnSpMkLst>
        </pc:cxnChg>
        <pc:cxnChg chg="add del mod">
          <ac:chgData name="XuMingle" userId="6accb246-f179-42e5-8cc4-2c1a8de5b234" providerId="ADAL" clId="{084E816E-1F9E-44E7-A5C2-04A05951D48A}" dt="2023-06-13T07:19:54.010" v="10066" actId="478"/>
          <ac:cxnSpMkLst>
            <pc:docMk/>
            <pc:sldMk cId="197503347" sldId="300"/>
            <ac:cxnSpMk id="17" creationId="{46D4EFD1-2E02-A374-ACB4-BD6C74472056}"/>
          </ac:cxnSpMkLst>
        </pc:cxnChg>
        <pc:cxnChg chg="add del mod">
          <ac:chgData name="XuMingle" userId="6accb246-f179-42e5-8cc4-2c1a8de5b234" providerId="ADAL" clId="{084E816E-1F9E-44E7-A5C2-04A05951D48A}" dt="2023-06-13T07:19:54.010" v="10066" actId="478"/>
          <ac:cxnSpMkLst>
            <pc:docMk/>
            <pc:sldMk cId="197503347" sldId="300"/>
            <ac:cxnSpMk id="18" creationId="{3293687B-E1BC-4591-24F4-D64B493D8DEF}"/>
          </ac:cxnSpMkLst>
        </pc:cxnChg>
        <pc:cxnChg chg="add mod">
          <ac:chgData name="XuMingle" userId="6accb246-f179-42e5-8cc4-2c1a8de5b234" providerId="ADAL" clId="{084E816E-1F9E-44E7-A5C2-04A05951D48A}" dt="2023-06-14T01:00:58.046" v="13636" actId="1076"/>
          <ac:cxnSpMkLst>
            <pc:docMk/>
            <pc:sldMk cId="197503347" sldId="300"/>
            <ac:cxnSpMk id="24" creationId="{60628582-7A24-F4B5-5396-FE5BD3C115AF}"/>
          </ac:cxnSpMkLst>
        </pc:cxnChg>
        <pc:cxnChg chg="add mod">
          <ac:chgData name="XuMingle" userId="6accb246-f179-42e5-8cc4-2c1a8de5b234" providerId="ADAL" clId="{084E816E-1F9E-44E7-A5C2-04A05951D48A}" dt="2023-06-14T01:00:58.046" v="13636" actId="1076"/>
          <ac:cxnSpMkLst>
            <pc:docMk/>
            <pc:sldMk cId="197503347" sldId="300"/>
            <ac:cxnSpMk id="27" creationId="{89CA2697-6A38-33FA-A16C-0BDF305F8069}"/>
          </ac:cxnSpMkLst>
        </pc:cxnChg>
        <pc:cxnChg chg="add mod">
          <ac:chgData name="XuMingle" userId="6accb246-f179-42e5-8cc4-2c1a8de5b234" providerId="ADAL" clId="{084E816E-1F9E-44E7-A5C2-04A05951D48A}" dt="2023-06-14T01:00:58.046" v="13636" actId="1076"/>
          <ac:cxnSpMkLst>
            <pc:docMk/>
            <pc:sldMk cId="197503347" sldId="300"/>
            <ac:cxnSpMk id="30" creationId="{D94EC13B-80E8-F0E1-E708-7CCDAB7931E3}"/>
          </ac:cxnSpMkLst>
        </pc:cxnChg>
        <pc:cxnChg chg="add mod">
          <ac:chgData name="XuMingle" userId="6accb246-f179-42e5-8cc4-2c1a8de5b234" providerId="ADAL" clId="{084E816E-1F9E-44E7-A5C2-04A05951D48A}" dt="2023-06-14T01:00:58.046" v="13636" actId="1076"/>
          <ac:cxnSpMkLst>
            <pc:docMk/>
            <pc:sldMk cId="197503347" sldId="300"/>
            <ac:cxnSpMk id="36" creationId="{5523214F-FD2C-C841-A921-3B375B0CFDF0}"/>
          </ac:cxnSpMkLst>
        </pc:cxnChg>
      </pc:sldChg>
      <pc:sldChg chg="add del">
        <pc:chgData name="XuMingle" userId="6accb246-f179-42e5-8cc4-2c1a8de5b234" providerId="ADAL" clId="{084E816E-1F9E-44E7-A5C2-04A05951D48A}" dt="2023-06-13T07:05:40.184" v="9536" actId="47"/>
        <pc:sldMkLst>
          <pc:docMk/>
          <pc:sldMk cId="223025987" sldId="300"/>
        </pc:sldMkLst>
      </pc:sldChg>
      <pc:sldChg chg="addSp delSp modSp add mod modAnim">
        <pc:chgData name="XuMingle" userId="6accb246-f179-42e5-8cc4-2c1a8de5b234" providerId="ADAL" clId="{084E816E-1F9E-44E7-A5C2-04A05951D48A}" dt="2023-06-13T08:39:10.410" v="12445"/>
        <pc:sldMkLst>
          <pc:docMk/>
          <pc:sldMk cId="455809456" sldId="301"/>
        </pc:sldMkLst>
        <pc:spChg chg="mod">
          <ac:chgData name="XuMingle" userId="6accb246-f179-42e5-8cc4-2c1a8de5b234" providerId="ADAL" clId="{084E816E-1F9E-44E7-A5C2-04A05951D48A}" dt="2023-06-13T08:24:52.817" v="11974" actId="21"/>
          <ac:spMkLst>
            <pc:docMk/>
            <pc:sldMk cId="455809456" sldId="301"/>
            <ac:spMk id="6" creationId="{04F8673D-4B6F-28E2-DBE3-F62BF61259E3}"/>
          </ac:spMkLst>
        </pc:spChg>
        <pc:spChg chg="del">
          <ac:chgData name="XuMingle" userId="6accb246-f179-42e5-8cc4-2c1a8de5b234" providerId="ADAL" clId="{084E816E-1F9E-44E7-A5C2-04A05951D48A}" dt="2023-06-13T07:31:05.377" v="10550" actId="478"/>
          <ac:spMkLst>
            <pc:docMk/>
            <pc:sldMk cId="455809456" sldId="301"/>
            <ac:spMk id="8" creationId="{B2545AC0-38AD-569F-33FA-A926E862E654}"/>
          </ac:spMkLst>
        </pc:spChg>
        <pc:spChg chg="mod">
          <ac:chgData name="XuMingle" userId="6accb246-f179-42e5-8cc4-2c1a8de5b234" providerId="ADAL" clId="{084E816E-1F9E-44E7-A5C2-04A05951D48A}" dt="2023-06-13T08:25:10.231" v="11990" actId="1036"/>
          <ac:spMkLst>
            <pc:docMk/>
            <pc:sldMk cId="455809456" sldId="301"/>
            <ac:spMk id="10" creationId="{17E645CB-FC5A-EF75-A348-967248CA4C0B}"/>
          </ac:spMkLst>
        </pc:spChg>
        <pc:spChg chg="mod">
          <ac:chgData name="XuMingle" userId="6accb246-f179-42e5-8cc4-2c1a8de5b234" providerId="ADAL" clId="{084E816E-1F9E-44E7-A5C2-04A05951D48A}" dt="2023-06-13T08:25:10.231" v="11990" actId="1036"/>
          <ac:spMkLst>
            <pc:docMk/>
            <pc:sldMk cId="455809456" sldId="301"/>
            <ac:spMk id="11" creationId="{4DB2A50D-C84A-8C39-BAB1-C438FEAC6F76}"/>
          </ac:spMkLst>
        </pc:spChg>
        <pc:spChg chg="mod">
          <ac:chgData name="XuMingle" userId="6accb246-f179-42e5-8cc4-2c1a8de5b234" providerId="ADAL" clId="{084E816E-1F9E-44E7-A5C2-04A05951D48A}" dt="2023-06-13T08:25:10.231" v="11990" actId="1036"/>
          <ac:spMkLst>
            <pc:docMk/>
            <pc:sldMk cId="455809456" sldId="301"/>
            <ac:spMk id="12" creationId="{A1000FA6-090B-443E-95F1-45F15E87BA7E}"/>
          </ac:spMkLst>
        </pc:spChg>
        <pc:spChg chg="mod">
          <ac:chgData name="XuMingle" userId="6accb246-f179-42e5-8cc4-2c1a8de5b234" providerId="ADAL" clId="{084E816E-1F9E-44E7-A5C2-04A05951D48A}" dt="2023-06-13T08:25:10.231" v="11990" actId="1036"/>
          <ac:spMkLst>
            <pc:docMk/>
            <pc:sldMk cId="455809456" sldId="301"/>
            <ac:spMk id="14" creationId="{31DC6B27-5A9D-B05B-2EA6-31B2D9B1DB5D}"/>
          </ac:spMkLst>
        </pc:spChg>
        <pc:spChg chg="mod">
          <ac:chgData name="XuMingle" userId="6accb246-f179-42e5-8cc4-2c1a8de5b234" providerId="ADAL" clId="{084E816E-1F9E-44E7-A5C2-04A05951D48A}" dt="2023-06-13T08:25:10.231" v="11990" actId="1036"/>
          <ac:spMkLst>
            <pc:docMk/>
            <pc:sldMk cId="455809456" sldId="301"/>
            <ac:spMk id="15" creationId="{F6866351-68E7-E62F-92B5-BE1AE6E9B702}"/>
          </ac:spMkLst>
        </pc:spChg>
        <pc:spChg chg="add del mod">
          <ac:chgData name="XuMingle" userId="6accb246-f179-42e5-8cc4-2c1a8de5b234" providerId="ADAL" clId="{084E816E-1F9E-44E7-A5C2-04A05951D48A}" dt="2023-06-13T07:32:46.465" v="10595" actId="478"/>
          <ac:spMkLst>
            <pc:docMk/>
            <pc:sldMk cId="455809456" sldId="301"/>
            <ac:spMk id="19" creationId="{C39CAAEB-B132-EB31-2656-D3F045D1EAFE}"/>
          </ac:spMkLst>
        </pc:spChg>
        <pc:spChg chg="add mod">
          <ac:chgData name="XuMingle" userId="6accb246-f179-42e5-8cc4-2c1a8de5b234" providerId="ADAL" clId="{084E816E-1F9E-44E7-A5C2-04A05951D48A}" dt="2023-06-13T08:24:56.744" v="11976"/>
          <ac:spMkLst>
            <pc:docMk/>
            <pc:sldMk cId="455809456" sldId="301"/>
            <ac:spMk id="20" creationId="{5DF0DDB7-BA6F-E85F-D5CC-D6B58D67A185}"/>
          </ac:spMkLst>
        </pc:spChg>
        <pc:spChg chg="add mod">
          <ac:chgData name="XuMingle" userId="6accb246-f179-42e5-8cc4-2c1a8de5b234" providerId="ADAL" clId="{084E816E-1F9E-44E7-A5C2-04A05951D48A}" dt="2023-06-13T08:27:27.448" v="12217" actId="1076"/>
          <ac:spMkLst>
            <pc:docMk/>
            <pc:sldMk cId="455809456" sldId="301"/>
            <ac:spMk id="22" creationId="{E0CA673D-3E0B-40ED-BD0D-30F56ABA9474}"/>
          </ac:spMkLst>
        </pc:spChg>
        <pc:spChg chg="add mod">
          <ac:chgData name="XuMingle" userId="6accb246-f179-42e5-8cc4-2c1a8de5b234" providerId="ADAL" clId="{084E816E-1F9E-44E7-A5C2-04A05951D48A}" dt="2023-06-13T08:27:25.543" v="12216" actId="1076"/>
          <ac:spMkLst>
            <pc:docMk/>
            <pc:sldMk cId="455809456" sldId="301"/>
            <ac:spMk id="23" creationId="{314E2A90-99B4-EA9F-6053-75722EF82DF7}"/>
          </ac:spMkLst>
        </pc:spChg>
        <pc:cxnChg chg="mod">
          <ac:chgData name="XuMingle" userId="6accb246-f179-42e5-8cc4-2c1a8de5b234" providerId="ADAL" clId="{084E816E-1F9E-44E7-A5C2-04A05951D48A}" dt="2023-06-13T08:25:10.231" v="11990" actId="1036"/>
          <ac:cxnSpMkLst>
            <pc:docMk/>
            <pc:sldMk cId="455809456" sldId="301"/>
            <ac:cxnSpMk id="13" creationId="{40A59B3B-B520-6030-F7E7-15A9A6ACA5BD}"/>
          </ac:cxnSpMkLst>
        </pc:cxnChg>
        <pc:cxnChg chg="mod">
          <ac:chgData name="XuMingle" userId="6accb246-f179-42e5-8cc4-2c1a8de5b234" providerId="ADAL" clId="{084E816E-1F9E-44E7-A5C2-04A05951D48A}" dt="2023-06-13T08:25:10.231" v="11990" actId="1036"/>
          <ac:cxnSpMkLst>
            <pc:docMk/>
            <pc:sldMk cId="455809456" sldId="301"/>
            <ac:cxnSpMk id="16" creationId="{9D9154D0-E320-2DAA-4106-E10F691D8CAB}"/>
          </ac:cxnSpMkLst>
        </pc:cxnChg>
        <pc:cxnChg chg="mod">
          <ac:chgData name="XuMingle" userId="6accb246-f179-42e5-8cc4-2c1a8de5b234" providerId="ADAL" clId="{084E816E-1F9E-44E7-A5C2-04A05951D48A}" dt="2023-06-13T08:25:10.231" v="11990" actId="1036"/>
          <ac:cxnSpMkLst>
            <pc:docMk/>
            <pc:sldMk cId="455809456" sldId="301"/>
            <ac:cxnSpMk id="17" creationId="{46D4EFD1-2E02-A374-ACB4-BD6C74472056}"/>
          </ac:cxnSpMkLst>
        </pc:cxnChg>
        <pc:cxnChg chg="mod">
          <ac:chgData name="XuMingle" userId="6accb246-f179-42e5-8cc4-2c1a8de5b234" providerId="ADAL" clId="{084E816E-1F9E-44E7-A5C2-04A05951D48A}" dt="2023-06-13T08:25:10.231" v="11990" actId="1036"/>
          <ac:cxnSpMkLst>
            <pc:docMk/>
            <pc:sldMk cId="455809456" sldId="301"/>
            <ac:cxnSpMk id="18" creationId="{3293687B-E1BC-4591-24F4-D64B493D8DEF}"/>
          </ac:cxnSpMkLst>
        </pc:cxnChg>
      </pc:sldChg>
      <pc:sldChg chg="delSp modSp new del mod">
        <pc:chgData name="XuMingle" userId="6accb246-f179-42e5-8cc4-2c1a8de5b234" providerId="ADAL" clId="{084E816E-1F9E-44E7-A5C2-04A05951D48A}" dt="2023-06-13T07:44:02.272" v="10970" actId="47"/>
        <pc:sldMkLst>
          <pc:docMk/>
          <pc:sldMk cId="49173235" sldId="302"/>
        </pc:sldMkLst>
        <pc:spChg chg="del">
          <ac:chgData name="XuMingle" userId="6accb246-f179-42e5-8cc4-2c1a8de5b234" providerId="ADAL" clId="{084E816E-1F9E-44E7-A5C2-04A05951D48A}" dt="2023-06-13T07:39:02.488" v="10966" actId="478"/>
          <ac:spMkLst>
            <pc:docMk/>
            <pc:sldMk cId="49173235" sldId="302"/>
            <ac:spMk id="2" creationId="{7565AF27-BBCA-EE37-41C4-92E9989360D2}"/>
          </ac:spMkLst>
        </pc:spChg>
        <pc:spChg chg="mod">
          <ac:chgData name="XuMingle" userId="6accb246-f179-42e5-8cc4-2c1a8de5b234" providerId="ADAL" clId="{084E816E-1F9E-44E7-A5C2-04A05951D48A}" dt="2023-06-13T07:39:00.065" v="10965" actId="20577"/>
          <ac:spMkLst>
            <pc:docMk/>
            <pc:sldMk cId="49173235" sldId="302"/>
            <ac:spMk id="5" creationId="{F3C6FEC4-B9BA-07F5-16A1-0EEEEF203160}"/>
          </ac:spMkLst>
        </pc:spChg>
      </pc:sldChg>
      <pc:sldChg chg="addSp delSp modSp new mod">
        <pc:chgData name="XuMingle" userId="6accb246-f179-42e5-8cc4-2c1a8de5b234" providerId="ADAL" clId="{084E816E-1F9E-44E7-A5C2-04A05951D48A}" dt="2023-06-14T00:47:31.403" v="13095" actId="1076"/>
        <pc:sldMkLst>
          <pc:docMk/>
          <pc:sldMk cId="3750202784" sldId="302"/>
        </pc:sldMkLst>
        <pc:spChg chg="mod">
          <ac:chgData name="XuMingle" userId="6accb246-f179-42e5-8cc4-2c1a8de5b234" providerId="ADAL" clId="{084E816E-1F9E-44E7-A5C2-04A05951D48A}" dt="2023-06-14T00:47:28.206" v="13094" actId="403"/>
          <ac:spMkLst>
            <pc:docMk/>
            <pc:sldMk cId="3750202784" sldId="302"/>
            <ac:spMk id="4" creationId="{93B4E56A-E6B5-8B0A-5B69-0FB360EBCC99}"/>
          </ac:spMkLst>
        </pc:spChg>
        <pc:spChg chg="del">
          <ac:chgData name="XuMingle" userId="6accb246-f179-42e5-8cc4-2c1a8de5b234" providerId="ADAL" clId="{084E816E-1F9E-44E7-A5C2-04A05951D48A}" dt="2023-06-14T00:21:07.972" v="12456" actId="478"/>
          <ac:spMkLst>
            <pc:docMk/>
            <pc:sldMk cId="3750202784" sldId="302"/>
            <ac:spMk id="5" creationId="{F3FD0F63-2995-9CF3-AECE-F9C6E7917658}"/>
          </ac:spMkLst>
        </pc:spChg>
        <pc:picChg chg="add mod modCrop">
          <ac:chgData name="XuMingle" userId="6accb246-f179-42e5-8cc4-2c1a8de5b234" providerId="ADAL" clId="{084E816E-1F9E-44E7-A5C2-04A05951D48A}" dt="2023-06-14T00:47:31.403" v="13095" actId="1076"/>
          <ac:picMkLst>
            <pc:docMk/>
            <pc:sldMk cId="3750202784" sldId="302"/>
            <ac:picMk id="7" creationId="{073D3DC8-6753-D1FF-9446-4AF7164028A9}"/>
          </ac:picMkLst>
        </pc:picChg>
      </pc:sldChg>
      <pc:sldChg chg="addSp delSp modSp new mod modAnim">
        <pc:chgData name="XuMingle" userId="6accb246-f179-42e5-8cc4-2c1a8de5b234" providerId="ADAL" clId="{084E816E-1F9E-44E7-A5C2-04A05951D48A}" dt="2023-06-14T00:47:01.185" v="13090"/>
        <pc:sldMkLst>
          <pc:docMk/>
          <pc:sldMk cId="660798604" sldId="303"/>
        </pc:sldMkLst>
        <pc:spChg chg="mod">
          <ac:chgData name="XuMingle" userId="6accb246-f179-42e5-8cc4-2c1a8de5b234" providerId="ADAL" clId="{084E816E-1F9E-44E7-A5C2-04A05951D48A}" dt="2023-06-14T00:45:57.843" v="13075" actId="1076"/>
          <ac:spMkLst>
            <pc:docMk/>
            <pc:sldMk cId="660798604" sldId="303"/>
            <ac:spMk id="4" creationId="{C78160F0-C0BE-9479-7528-EA448D198ED9}"/>
          </ac:spMkLst>
        </pc:spChg>
        <pc:spChg chg="mod">
          <ac:chgData name="XuMingle" userId="6accb246-f179-42e5-8cc4-2c1a8de5b234" providerId="ADAL" clId="{084E816E-1F9E-44E7-A5C2-04A05951D48A}" dt="2023-06-14T00:46:02.092" v="13076" actId="1076"/>
          <ac:spMkLst>
            <pc:docMk/>
            <pc:sldMk cId="660798604" sldId="303"/>
            <ac:spMk id="5" creationId="{B4BEB12F-6D4E-A540-4BA8-647591095E9B}"/>
          </ac:spMkLst>
        </pc:spChg>
        <pc:spChg chg="mod">
          <ac:chgData name="XuMingle" userId="6accb246-f179-42e5-8cc4-2c1a8de5b234" providerId="ADAL" clId="{084E816E-1F9E-44E7-A5C2-04A05951D48A}" dt="2023-06-14T00:39:46.676" v="12962" actId="20577"/>
          <ac:spMkLst>
            <pc:docMk/>
            <pc:sldMk cId="660798604" sldId="303"/>
            <ac:spMk id="6" creationId="{A5E489D5-533E-B891-A6C5-96A8A15BB0AB}"/>
          </ac:spMkLst>
        </pc:spChg>
        <pc:spChg chg="add del mod">
          <ac:chgData name="XuMingle" userId="6accb246-f179-42e5-8cc4-2c1a8de5b234" providerId="ADAL" clId="{084E816E-1F9E-44E7-A5C2-04A05951D48A}" dt="2023-06-14T00:37:28.220" v="12917" actId="478"/>
          <ac:spMkLst>
            <pc:docMk/>
            <pc:sldMk cId="660798604" sldId="303"/>
            <ac:spMk id="11" creationId="{BB116CBE-A2E9-2EDA-AEB4-FA7B9149B886}"/>
          </ac:spMkLst>
        </pc:spChg>
        <pc:spChg chg="add mod">
          <ac:chgData name="XuMingle" userId="6accb246-f179-42e5-8cc4-2c1a8de5b234" providerId="ADAL" clId="{084E816E-1F9E-44E7-A5C2-04A05951D48A}" dt="2023-06-14T00:46:38.829" v="13088" actId="1076"/>
          <ac:spMkLst>
            <pc:docMk/>
            <pc:sldMk cId="660798604" sldId="303"/>
            <ac:spMk id="14" creationId="{65EBB03A-E183-FA1E-8EA2-FF7D58FD815B}"/>
          </ac:spMkLst>
        </pc:spChg>
        <pc:spChg chg="add mod">
          <ac:chgData name="XuMingle" userId="6accb246-f179-42e5-8cc4-2c1a8de5b234" providerId="ADAL" clId="{084E816E-1F9E-44E7-A5C2-04A05951D48A}" dt="2023-06-14T00:46:38.829" v="13088" actId="1076"/>
          <ac:spMkLst>
            <pc:docMk/>
            <pc:sldMk cId="660798604" sldId="303"/>
            <ac:spMk id="15" creationId="{AE4F7950-5D35-18E9-BEA8-42FAC156B593}"/>
          </ac:spMkLst>
        </pc:spChg>
        <pc:spChg chg="add mod">
          <ac:chgData name="XuMingle" userId="6accb246-f179-42e5-8cc4-2c1a8de5b234" providerId="ADAL" clId="{084E816E-1F9E-44E7-A5C2-04A05951D48A}" dt="2023-06-14T00:46:33.941" v="13087" actId="1076"/>
          <ac:spMkLst>
            <pc:docMk/>
            <pc:sldMk cId="660798604" sldId="303"/>
            <ac:spMk id="16" creationId="{229F169D-C8EF-215C-EBC2-FEBAA1769DC4}"/>
          </ac:spMkLst>
        </pc:spChg>
        <pc:spChg chg="add del mod">
          <ac:chgData name="XuMingle" userId="6accb246-f179-42e5-8cc4-2c1a8de5b234" providerId="ADAL" clId="{084E816E-1F9E-44E7-A5C2-04A05951D48A}" dt="2023-06-14T00:44:21.557" v="13043" actId="478"/>
          <ac:spMkLst>
            <pc:docMk/>
            <pc:sldMk cId="660798604" sldId="303"/>
            <ac:spMk id="18" creationId="{9544784A-F9B1-CE8A-8E74-34F7BE1DCFC9}"/>
          </ac:spMkLst>
        </pc:spChg>
        <pc:spChg chg="add mod">
          <ac:chgData name="XuMingle" userId="6accb246-f179-42e5-8cc4-2c1a8de5b234" providerId="ADAL" clId="{084E816E-1F9E-44E7-A5C2-04A05951D48A}" dt="2023-06-14T00:46:41.332" v="13089" actId="1076"/>
          <ac:spMkLst>
            <pc:docMk/>
            <pc:sldMk cId="660798604" sldId="303"/>
            <ac:spMk id="20" creationId="{3DD34C46-76BD-9A84-FE40-846834CB89AE}"/>
          </ac:spMkLst>
        </pc:spChg>
        <pc:spChg chg="add mod">
          <ac:chgData name="XuMingle" userId="6accb246-f179-42e5-8cc4-2c1a8de5b234" providerId="ADAL" clId="{084E816E-1F9E-44E7-A5C2-04A05951D48A}" dt="2023-06-14T00:46:38.829" v="13088" actId="1076"/>
          <ac:spMkLst>
            <pc:docMk/>
            <pc:sldMk cId="660798604" sldId="303"/>
            <ac:spMk id="21" creationId="{32353035-F9B3-8786-BFCD-EBFEE55FC182}"/>
          </ac:spMkLst>
        </pc:spChg>
        <pc:spChg chg="add mod">
          <ac:chgData name="XuMingle" userId="6accb246-f179-42e5-8cc4-2c1a8de5b234" providerId="ADAL" clId="{084E816E-1F9E-44E7-A5C2-04A05951D48A}" dt="2023-06-14T00:46:33.941" v="13087" actId="1076"/>
          <ac:spMkLst>
            <pc:docMk/>
            <pc:sldMk cId="660798604" sldId="303"/>
            <ac:spMk id="22" creationId="{F168F338-E2E0-B701-DFEA-4C0F944F53CC}"/>
          </ac:spMkLst>
        </pc:spChg>
        <pc:spChg chg="add mod">
          <ac:chgData name="XuMingle" userId="6accb246-f179-42e5-8cc4-2c1a8de5b234" providerId="ADAL" clId="{084E816E-1F9E-44E7-A5C2-04A05951D48A}" dt="2023-06-14T00:46:05.219" v="13077" actId="1076"/>
          <ac:spMkLst>
            <pc:docMk/>
            <pc:sldMk cId="660798604" sldId="303"/>
            <ac:spMk id="23" creationId="{3CE28838-8E69-D126-AE10-56CE4CC53AE8}"/>
          </ac:spMkLst>
        </pc:spChg>
        <pc:picChg chg="add del mod">
          <ac:chgData name="XuMingle" userId="6accb246-f179-42e5-8cc4-2c1a8de5b234" providerId="ADAL" clId="{084E816E-1F9E-44E7-A5C2-04A05951D48A}" dt="2023-06-14T00:36:23.382" v="12835" actId="478"/>
          <ac:picMkLst>
            <pc:docMk/>
            <pc:sldMk cId="660798604" sldId="303"/>
            <ac:picMk id="8" creationId="{667F435A-2130-6A65-AA16-0ED87E0E9C9A}"/>
          </ac:picMkLst>
        </pc:picChg>
        <pc:picChg chg="add mod">
          <ac:chgData name="XuMingle" userId="6accb246-f179-42e5-8cc4-2c1a8de5b234" providerId="ADAL" clId="{084E816E-1F9E-44E7-A5C2-04A05951D48A}" dt="2023-06-14T00:44:25.403" v="13044" actId="1076"/>
          <ac:picMkLst>
            <pc:docMk/>
            <pc:sldMk cId="660798604" sldId="303"/>
            <ac:picMk id="10" creationId="{F299D985-17FD-32A2-E1E9-5E402CE3802A}"/>
          </ac:picMkLst>
        </pc:picChg>
        <pc:picChg chg="add mod">
          <ac:chgData name="XuMingle" userId="6accb246-f179-42e5-8cc4-2c1a8de5b234" providerId="ADAL" clId="{084E816E-1F9E-44E7-A5C2-04A05951D48A}" dt="2023-06-14T00:46:19.260" v="13080" actId="1076"/>
          <ac:picMkLst>
            <pc:docMk/>
            <pc:sldMk cId="660798604" sldId="303"/>
            <ac:picMk id="12" creationId="{470BF5AD-F2C8-531D-968F-C7F880E0F874}"/>
          </ac:picMkLst>
        </pc:picChg>
        <pc:picChg chg="add del mod modCrop">
          <ac:chgData name="XuMingle" userId="6accb246-f179-42e5-8cc4-2c1a8de5b234" providerId="ADAL" clId="{084E816E-1F9E-44E7-A5C2-04A05951D48A}" dt="2023-06-14T00:44:21.557" v="13043" actId="478"/>
          <ac:picMkLst>
            <pc:docMk/>
            <pc:sldMk cId="660798604" sldId="303"/>
            <ac:picMk id="17" creationId="{D87A1FDA-5C0B-AB42-76C2-13C9231DCCF1}"/>
          </ac:picMkLst>
        </pc:picChg>
        <pc:picChg chg="add mod">
          <ac:chgData name="XuMingle" userId="6accb246-f179-42e5-8cc4-2c1a8de5b234" providerId="ADAL" clId="{084E816E-1F9E-44E7-A5C2-04A05951D48A}" dt="2023-06-14T00:46:19.260" v="13080" actId="1076"/>
          <ac:picMkLst>
            <pc:docMk/>
            <pc:sldMk cId="660798604" sldId="303"/>
            <ac:picMk id="19" creationId="{79A5DFCA-BBAD-08CA-08EA-10BDE8C26127}"/>
          </ac:picMkLst>
        </pc:picChg>
      </pc:sldChg>
      <pc:sldChg chg="del">
        <pc:chgData name="XuMingle" userId="6accb246-f179-42e5-8cc4-2c1a8de5b234" providerId="ADAL" clId="{084E816E-1F9E-44E7-A5C2-04A05951D48A}" dt="2023-06-14T06:47:32.989" v="13640" actId="47"/>
        <pc:sldMkLst>
          <pc:docMk/>
          <pc:sldMk cId="250558089" sldId="304"/>
        </pc:sldMkLst>
      </pc:sldChg>
      <pc:sldChg chg="addSp delSp modSp new mod">
        <pc:chgData name="XuMingle" userId="6accb246-f179-42e5-8cc4-2c1a8de5b234" providerId="ADAL" clId="{084E816E-1F9E-44E7-A5C2-04A05951D48A}" dt="2023-06-14T01:01:43.894" v="13638" actId="207"/>
        <pc:sldMkLst>
          <pc:docMk/>
          <pc:sldMk cId="1958727891" sldId="304"/>
        </pc:sldMkLst>
        <pc:spChg chg="mod">
          <ac:chgData name="XuMingle" userId="6accb246-f179-42e5-8cc4-2c1a8de5b234" providerId="ADAL" clId="{084E816E-1F9E-44E7-A5C2-04A05951D48A}" dt="2023-06-14T01:01:43.894" v="13638" actId="207"/>
          <ac:spMkLst>
            <pc:docMk/>
            <pc:sldMk cId="1958727891" sldId="304"/>
            <ac:spMk id="4" creationId="{A1039AEB-4FD0-9580-CBEB-E98DF198CA48}"/>
          </ac:spMkLst>
        </pc:spChg>
        <pc:spChg chg="del mod">
          <ac:chgData name="XuMingle" userId="6accb246-f179-42e5-8cc4-2c1a8de5b234" providerId="ADAL" clId="{084E816E-1F9E-44E7-A5C2-04A05951D48A}" dt="2023-06-14T00:53:08.630" v="13289" actId="478"/>
          <ac:spMkLst>
            <pc:docMk/>
            <pc:sldMk cId="1958727891" sldId="304"/>
            <ac:spMk id="5" creationId="{1C4AD4B5-F2AB-A22F-6694-52CEDFC065EE}"/>
          </ac:spMkLst>
        </pc:spChg>
        <pc:spChg chg="add del mod">
          <ac:chgData name="XuMingle" userId="6accb246-f179-42e5-8cc4-2c1a8de5b234" providerId="ADAL" clId="{084E816E-1F9E-44E7-A5C2-04A05951D48A}" dt="2023-06-14T00:53:20.414" v="13291"/>
          <ac:spMkLst>
            <pc:docMk/>
            <pc:sldMk cId="1958727891" sldId="304"/>
            <ac:spMk id="7" creationId="{5627E404-1907-01AC-4D37-8EE4EB583F7B}"/>
          </ac:spMkLst>
        </pc:spChg>
        <pc:spChg chg="add del mod">
          <ac:chgData name="XuMingle" userId="6accb246-f179-42e5-8cc4-2c1a8de5b234" providerId="ADAL" clId="{084E816E-1F9E-44E7-A5C2-04A05951D48A}" dt="2023-06-14T00:55:05.629" v="13318" actId="478"/>
          <ac:spMkLst>
            <pc:docMk/>
            <pc:sldMk cId="1958727891" sldId="304"/>
            <ac:spMk id="8" creationId="{B6E53257-048E-C6D7-207C-F210DD13BCC7}"/>
          </ac:spMkLst>
        </pc:spChg>
        <pc:spChg chg="add mod">
          <ac:chgData name="XuMingle" userId="6accb246-f179-42e5-8cc4-2c1a8de5b234" providerId="ADAL" clId="{084E816E-1F9E-44E7-A5C2-04A05951D48A}" dt="2023-06-14T00:55:28.259" v="13348" actId="1076"/>
          <ac:spMkLst>
            <pc:docMk/>
            <pc:sldMk cId="1958727891" sldId="304"/>
            <ac:spMk id="9" creationId="{A6A041C7-B129-A40C-A387-EB6419DCD5F6}"/>
          </ac:spMkLst>
        </pc:spChg>
        <pc:spChg chg="add mod">
          <ac:chgData name="XuMingle" userId="6accb246-f179-42e5-8cc4-2c1a8de5b234" providerId="ADAL" clId="{084E816E-1F9E-44E7-A5C2-04A05951D48A}" dt="2023-06-14T00:55:28.259" v="13348" actId="1076"/>
          <ac:spMkLst>
            <pc:docMk/>
            <pc:sldMk cId="1958727891" sldId="304"/>
            <ac:spMk id="10" creationId="{144B7642-734D-C5E5-6C65-4C392602E9C3}"/>
          </ac:spMkLst>
        </pc:spChg>
        <pc:spChg chg="add del mod">
          <ac:chgData name="XuMingle" userId="6accb246-f179-42e5-8cc4-2c1a8de5b234" providerId="ADAL" clId="{084E816E-1F9E-44E7-A5C2-04A05951D48A}" dt="2023-06-14T00:54:43.414" v="13312" actId="478"/>
          <ac:spMkLst>
            <pc:docMk/>
            <pc:sldMk cId="1958727891" sldId="304"/>
            <ac:spMk id="13" creationId="{CB2CF04B-8635-1E5B-8E0A-AE5331ACC1DC}"/>
          </ac:spMkLst>
        </pc:spChg>
        <pc:spChg chg="add mod">
          <ac:chgData name="XuMingle" userId="6accb246-f179-42e5-8cc4-2c1a8de5b234" providerId="ADAL" clId="{084E816E-1F9E-44E7-A5C2-04A05951D48A}" dt="2023-06-14T00:56:24.884" v="13436" actId="1076"/>
          <ac:spMkLst>
            <pc:docMk/>
            <pc:sldMk cId="1958727891" sldId="304"/>
            <ac:spMk id="14" creationId="{DD4760D6-70CE-B779-D268-94DE4F6DB88B}"/>
          </ac:spMkLst>
        </pc:spChg>
        <pc:picChg chg="add del mod">
          <ac:chgData name="XuMingle" userId="6accb246-f179-42e5-8cc4-2c1a8de5b234" providerId="ADAL" clId="{084E816E-1F9E-44E7-A5C2-04A05951D48A}" dt="2023-06-14T00:54:27.747" v="13310" actId="478"/>
          <ac:picMkLst>
            <pc:docMk/>
            <pc:sldMk cId="1958727891" sldId="304"/>
            <ac:picMk id="11" creationId="{2DDD4B95-E411-C439-7EC0-2DC1E40D4242}"/>
          </ac:picMkLst>
        </pc:picChg>
        <pc:picChg chg="add mod">
          <ac:chgData name="XuMingle" userId="6accb246-f179-42e5-8cc4-2c1a8de5b234" providerId="ADAL" clId="{084E816E-1F9E-44E7-A5C2-04A05951D48A}" dt="2023-06-14T00:56:19.987" v="13434" actId="1076"/>
          <ac:picMkLst>
            <pc:docMk/>
            <pc:sldMk cId="1958727891" sldId="304"/>
            <ac:picMk id="12" creationId="{C931799F-FD14-17F3-811F-5A240A02F4FF}"/>
          </ac:picMkLst>
        </pc:picChg>
      </pc:sldChg>
      <pc:sldChg chg="addSp modSp new mod">
        <pc:chgData name="XuMingle" userId="6accb246-f179-42e5-8cc4-2c1a8de5b234" providerId="ADAL" clId="{084E816E-1F9E-44E7-A5C2-04A05951D48A}" dt="2023-06-14T00:59:46.963" v="13630" actId="12788"/>
        <pc:sldMkLst>
          <pc:docMk/>
          <pc:sldMk cId="975330943" sldId="305"/>
        </pc:sldMkLst>
        <pc:spChg chg="mod">
          <ac:chgData name="XuMingle" userId="6accb246-f179-42e5-8cc4-2c1a8de5b234" providerId="ADAL" clId="{084E816E-1F9E-44E7-A5C2-04A05951D48A}" dt="2023-06-14T00:59:39.506" v="13627" actId="1076"/>
          <ac:spMkLst>
            <pc:docMk/>
            <pc:sldMk cId="975330943" sldId="305"/>
            <ac:spMk id="4" creationId="{60F7B478-19DA-1AA1-16DE-BE23B1ECB442}"/>
          </ac:spMkLst>
        </pc:spChg>
        <pc:spChg chg="mod">
          <ac:chgData name="XuMingle" userId="6accb246-f179-42e5-8cc4-2c1a8de5b234" providerId="ADAL" clId="{084E816E-1F9E-44E7-A5C2-04A05951D48A}" dt="2023-06-14T00:59:29.325" v="13624" actId="20577"/>
          <ac:spMkLst>
            <pc:docMk/>
            <pc:sldMk cId="975330943" sldId="305"/>
            <ac:spMk id="6" creationId="{99180CB9-80A0-7080-E5C4-5207DED22229}"/>
          </ac:spMkLst>
        </pc:spChg>
        <pc:picChg chg="add mod">
          <ac:chgData name="XuMingle" userId="6accb246-f179-42e5-8cc4-2c1a8de5b234" providerId="ADAL" clId="{084E816E-1F9E-44E7-A5C2-04A05951D48A}" dt="2023-06-14T00:59:46.963" v="13630" actId="12788"/>
          <ac:picMkLst>
            <pc:docMk/>
            <pc:sldMk cId="975330943" sldId="305"/>
            <ac:picMk id="7" creationId="{961A0582-D5A9-D7FB-1311-624936CDE863}"/>
          </ac:picMkLst>
        </pc:picChg>
      </pc:sldChg>
      <pc:sldChg chg="del">
        <pc:chgData name="XuMingle" userId="6accb246-f179-42e5-8cc4-2c1a8de5b234" providerId="ADAL" clId="{084E816E-1F9E-44E7-A5C2-04A05951D48A}" dt="2023-06-14T06:47:30.428" v="13639" actId="47"/>
        <pc:sldMkLst>
          <pc:docMk/>
          <pc:sldMk cId="3411768857" sldId="308"/>
        </pc:sldMkLst>
      </pc:sldChg>
      <pc:sldMasterChg chg="addSp modSp mod addSldLayout delSldLayout modSldLayout">
        <pc:chgData name="XuMingle" userId="6accb246-f179-42e5-8cc4-2c1a8de5b234" providerId="ADAL" clId="{084E816E-1F9E-44E7-A5C2-04A05951D48A}" dt="2023-06-13T02:12:36.997" v="5646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084E816E-1F9E-44E7-A5C2-04A05951D48A}" dt="2023-06-12T01:47:34.638" v="138" actId="14100"/>
          <ac:spMkLst>
            <pc:docMk/>
            <pc:sldMasterMk cId="1933725067" sldId="2147483648"/>
            <ac:spMk id="2" creationId="{4238D797-5F8F-F682-7949-40C79EF9AF95}"/>
          </ac:spMkLst>
        </pc:spChg>
        <pc:picChg chg="add mod">
          <ac:chgData name="XuMingle" userId="6accb246-f179-42e5-8cc4-2c1a8de5b234" providerId="ADAL" clId="{084E816E-1F9E-44E7-A5C2-04A05951D48A}" dt="2023-06-12T01:48:14.142" v="149"/>
          <ac:picMkLst>
            <pc:docMk/>
            <pc:sldMasterMk cId="1933725067" sldId="2147483648"/>
            <ac:picMk id="4" creationId="{D3459F9E-28B8-7BFA-98AE-532B6681F1EB}"/>
          </ac:picMkLst>
        </pc:picChg>
        <pc:picChg chg="mod">
          <ac:chgData name="XuMingle" userId="6accb246-f179-42e5-8cc4-2c1a8de5b234" providerId="ADAL" clId="{084E816E-1F9E-44E7-A5C2-04A05951D48A}" dt="2023-06-12T01:47:43.622" v="141"/>
          <ac:picMkLst>
            <pc:docMk/>
            <pc:sldMasterMk cId="1933725067" sldId="2147483648"/>
            <ac:picMk id="1026" creationId="{297383AE-8899-4EC5-6BAF-DA5E744FC86F}"/>
          </ac:picMkLst>
        </pc:picChg>
        <pc:sldLayoutChg chg="addSp delSp modSp">
          <pc:chgData name="XuMingle" userId="6accb246-f179-42e5-8cc4-2c1a8de5b234" providerId="ADAL" clId="{084E816E-1F9E-44E7-A5C2-04A05951D48A}" dt="2023-06-12T01:48:01.676" v="143"/>
          <pc:sldLayoutMkLst>
            <pc:docMk/>
            <pc:sldMasterMk cId="1933725067" sldId="2147483648"/>
            <pc:sldLayoutMk cId="65981371" sldId="2147483649"/>
          </pc:sldLayoutMkLst>
          <pc:picChg chg="add del mod">
            <ac:chgData name="XuMingle" userId="6accb246-f179-42e5-8cc4-2c1a8de5b234" providerId="ADAL" clId="{084E816E-1F9E-44E7-A5C2-04A05951D48A}" dt="2023-06-12T01:48:01.676" v="143"/>
            <ac:picMkLst>
              <pc:docMk/>
              <pc:sldMasterMk cId="1933725067" sldId="2147483648"/>
              <pc:sldLayoutMk cId="65981371" sldId="2147483649"/>
              <ac:picMk id="4" creationId="{07EFAC47-DAB4-061E-9B9B-5E5BF405696D}"/>
            </ac:picMkLst>
          </pc:picChg>
        </pc:sldLayoutChg>
        <pc:sldLayoutChg chg="addSp delSp modSp mod">
          <pc:chgData name="XuMingle" userId="6accb246-f179-42e5-8cc4-2c1a8de5b234" providerId="ADAL" clId="{084E816E-1F9E-44E7-A5C2-04A05951D48A}" dt="2023-06-12T05:06:44.815" v="1634"/>
          <pc:sldLayoutMkLst>
            <pc:docMk/>
            <pc:sldMasterMk cId="1933725067" sldId="2147483648"/>
            <pc:sldLayoutMk cId="2058750198" sldId="2147483650"/>
          </pc:sldLayoutMkLst>
          <pc:spChg chg="add mod">
            <ac:chgData name="XuMingle" userId="6accb246-f179-42e5-8cc4-2c1a8de5b234" providerId="ADAL" clId="{084E816E-1F9E-44E7-A5C2-04A05951D48A}" dt="2023-06-12T01:51:41.265" v="177"/>
            <ac:spMkLst>
              <pc:docMk/>
              <pc:sldMasterMk cId="1933725067" sldId="2147483648"/>
              <pc:sldLayoutMk cId="2058750198" sldId="2147483650"/>
              <ac:spMk id="2" creationId="{9CF6794C-2CA7-D59A-3923-40AD9A5F43A0}"/>
            </ac:spMkLst>
          </pc:spChg>
          <pc:spChg chg="add del mod">
            <ac:chgData name="XuMingle" userId="6accb246-f179-42e5-8cc4-2c1a8de5b234" providerId="ADAL" clId="{084E816E-1F9E-44E7-A5C2-04A05951D48A}" dt="2023-06-12T01:21:08.488" v="41"/>
            <ac:spMkLst>
              <pc:docMk/>
              <pc:sldMasterMk cId="1933725067" sldId="2147483648"/>
              <pc:sldLayoutMk cId="2058750198" sldId="2147483650"/>
              <ac:spMk id="2" creationId="{A328F133-7509-D1F5-F522-ED0A5D94232E}"/>
            </ac:spMkLst>
          </pc:spChg>
          <pc:spChg chg="del mod">
            <ac:chgData name="XuMingle" userId="6accb246-f179-42e5-8cc4-2c1a8de5b234" providerId="ADAL" clId="{084E816E-1F9E-44E7-A5C2-04A05951D48A}" dt="2023-06-12T01:51:37.352" v="176" actId="478"/>
            <ac:spMkLst>
              <pc:docMk/>
              <pc:sldMasterMk cId="1933725067" sldId="2147483648"/>
              <pc:sldLayoutMk cId="2058750198" sldId="2147483650"/>
              <ac:spMk id="4" creationId="{022267BF-CDBC-69E4-D54C-2C07C5DFC713}"/>
            </ac:spMkLst>
          </pc:spChg>
          <pc:spChg chg="add del">
            <ac:chgData name="XuMingle" userId="6accb246-f179-42e5-8cc4-2c1a8de5b234" providerId="ADAL" clId="{084E816E-1F9E-44E7-A5C2-04A05951D48A}" dt="2023-06-12T01:21:35.287" v="42" actId="11529"/>
            <ac:spMkLst>
              <pc:docMk/>
              <pc:sldMasterMk cId="1933725067" sldId="2147483648"/>
              <pc:sldLayoutMk cId="2058750198" sldId="2147483650"/>
              <ac:spMk id="5" creationId="{ECE55B54-380E-3F5D-B30A-50F17429D697}"/>
            </ac:spMkLst>
          </pc:spChg>
          <pc:spChg chg="mod">
            <ac:chgData name="XuMingle" userId="6accb246-f179-42e5-8cc4-2c1a8de5b234" providerId="ADAL" clId="{084E816E-1F9E-44E7-A5C2-04A05951D48A}" dt="2023-06-12T01:23:19.654" v="72" actId="2711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  <pc:spChg chg="add del mod">
            <ac:chgData name="XuMingle" userId="6accb246-f179-42e5-8cc4-2c1a8de5b234" providerId="ADAL" clId="{084E816E-1F9E-44E7-A5C2-04A05951D48A}" dt="2023-06-12T01:21:54.998" v="47" actId="478"/>
            <ac:spMkLst>
              <pc:docMk/>
              <pc:sldMasterMk cId="1933725067" sldId="2147483648"/>
              <pc:sldLayoutMk cId="2058750198" sldId="2147483650"/>
              <ac:spMk id="7" creationId="{6491AD51-48A0-DDAA-E155-37CE59647296}"/>
            </ac:spMkLst>
          </pc:spChg>
          <pc:spChg chg="add del">
            <ac:chgData name="XuMingle" userId="6accb246-f179-42e5-8cc4-2c1a8de5b234" providerId="ADAL" clId="{084E816E-1F9E-44E7-A5C2-04A05951D48A}" dt="2023-06-12T01:22:03.678" v="48" actId="11529"/>
            <ac:spMkLst>
              <pc:docMk/>
              <pc:sldMasterMk cId="1933725067" sldId="2147483648"/>
              <pc:sldLayoutMk cId="2058750198" sldId="2147483650"/>
              <ac:spMk id="8" creationId="{A7E5D88A-B7A1-4C86-C791-36DFB74D170E}"/>
            </ac:spMkLst>
          </pc:spChg>
          <pc:spChg chg="add del mod">
            <ac:chgData name="XuMingle" userId="6accb246-f179-42e5-8cc4-2c1a8de5b234" providerId="ADAL" clId="{084E816E-1F9E-44E7-A5C2-04A05951D48A}" dt="2023-06-12T05:06:44.815" v="1634"/>
            <ac:spMkLst>
              <pc:docMk/>
              <pc:sldMasterMk cId="1933725067" sldId="2147483648"/>
              <pc:sldLayoutMk cId="2058750198" sldId="2147483650"/>
              <ac:spMk id="9" creationId="{343A6146-0356-1FAA-AF47-650B1D1B1816}"/>
            </ac:spMkLst>
          </pc:spChg>
        </pc:sldLayoutChg>
        <pc:sldLayoutChg chg="addSp delSp modSp mod">
          <pc:chgData name="XuMingle" userId="6accb246-f179-42e5-8cc4-2c1a8de5b234" providerId="ADAL" clId="{084E816E-1F9E-44E7-A5C2-04A05951D48A}" dt="2023-06-12T05:06:39.977" v="1632"/>
          <pc:sldLayoutMkLst>
            <pc:docMk/>
            <pc:sldMasterMk cId="1933725067" sldId="2147483648"/>
            <pc:sldLayoutMk cId="50876081" sldId="2147483654"/>
          </pc:sldLayoutMkLst>
          <pc:spChg chg="add del mod">
            <ac:chgData name="XuMingle" userId="6accb246-f179-42e5-8cc4-2c1a8de5b234" providerId="ADAL" clId="{084E816E-1F9E-44E7-A5C2-04A05951D48A}" dt="2023-06-12T05:06:39.977" v="1632"/>
            <ac:spMkLst>
              <pc:docMk/>
              <pc:sldMasterMk cId="1933725067" sldId="2147483648"/>
              <pc:sldLayoutMk cId="50876081" sldId="2147483654"/>
              <ac:spMk id="3" creationId="{97A617AE-76D4-B898-55B5-A637A81CEFFB}"/>
            </ac:spMkLst>
          </pc:spChg>
        </pc:sldLayoutChg>
        <pc:sldLayoutChg chg="addSp modSp new mod">
          <pc:chgData name="XuMingle" userId="6accb246-f179-42e5-8cc4-2c1a8de5b234" providerId="ADAL" clId="{084E816E-1F9E-44E7-A5C2-04A05951D48A}" dt="2023-06-13T02:12:36.012" v="5645"/>
          <pc:sldLayoutMkLst>
            <pc:docMk/>
            <pc:sldMasterMk cId="1933725067" sldId="2147483648"/>
            <pc:sldLayoutMk cId="1386052192" sldId="2147483655"/>
          </pc:sldLayoutMkLst>
          <pc:spChg chg="mod">
            <ac:chgData name="XuMingle" userId="6accb246-f179-42e5-8cc4-2c1a8de5b234" providerId="ADAL" clId="{084E816E-1F9E-44E7-A5C2-04A05951D48A}" dt="2023-06-12T02:34:18.101" v="1142" actId="139"/>
            <ac:spMkLst>
              <pc:docMk/>
              <pc:sldMasterMk cId="1933725067" sldId="2147483648"/>
              <pc:sldLayoutMk cId="1386052192" sldId="2147483655"/>
              <ac:spMk id="2" creationId="{28E17BE9-5A4B-741D-EF50-D6421CB33C52}"/>
            </ac:spMkLst>
          </pc:spChg>
          <pc:spChg chg="add mod">
            <ac:chgData name="XuMingle" userId="6accb246-f179-42e5-8cc4-2c1a8de5b234" providerId="ADAL" clId="{084E816E-1F9E-44E7-A5C2-04A05951D48A}" dt="2023-06-13T02:12:36.012" v="5645"/>
            <ac:spMkLst>
              <pc:docMk/>
              <pc:sldMasterMk cId="1933725067" sldId="2147483648"/>
              <pc:sldLayoutMk cId="1386052192" sldId="2147483655"/>
              <ac:spMk id="4" creationId="{F7D63137-92C2-B649-F4D1-2CF7C7617FE6}"/>
            </ac:spMkLst>
          </pc:spChg>
        </pc:sldLayoutChg>
        <pc:sldLayoutChg chg="addSp delSp modSp new mod">
          <pc:chgData name="XuMingle" userId="6accb246-f179-42e5-8cc4-2c1a8de5b234" providerId="ADAL" clId="{084E816E-1F9E-44E7-A5C2-04A05951D48A}" dt="2023-06-13T02:12:36.997" v="5646"/>
          <pc:sldLayoutMkLst>
            <pc:docMk/>
            <pc:sldMasterMk cId="1933725067" sldId="2147483648"/>
            <pc:sldLayoutMk cId="1458292000" sldId="2147483656"/>
          </pc:sldLayoutMkLst>
          <pc:spChg chg="add del">
            <ac:chgData name="XuMingle" userId="6accb246-f179-42e5-8cc4-2c1a8de5b234" providerId="ADAL" clId="{084E816E-1F9E-44E7-A5C2-04A05951D48A}" dt="2023-06-13T01:46:31.431" v="4636" actId="11529"/>
            <ac:spMkLst>
              <pc:docMk/>
              <pc:sldMasterMk cId="1933725067" sldId="2147483648"/>
              <pc:sldLayoutMk cId="1458292000" sldId="2147483656"/>
              <ac:spMk id="4" creationId="{44AEAC02-950E-4FDD-3AD9-889D95769398}"/>
            </ac:spMkLst>
          </pc:spChg>
          <pc:spChg chg="add mod">
            <ac:chgData name="XuMingle" userId="6accb246-f179-42e5-8cc4-2c1a8de5b234" providerId="ADAL" clId="{084E816E-1F9E-44E7-A5C2-04A05951D48A}" dt="2023-06-13T02:07:21.598" v="5463" actId="122"/>
            <ac:spMkLst>
              <pc:docMk/>
              <pc:sldMasterMk cId="1933725067" sldId="2147483648"/>
              <pc:sldLayoutMk cId="1458292000" sldId="2147483656"/>
              <ac:spMk id="5" creationId="{C204F414-DCA0-0274-163C-AB04B88CC539}"/>
            </ac:spMkLst>
          </pc:spChg>
          <pc:spChg chg="add del mod">
            <ac:chgData name="XuMingle" userId="6accb246-f179-42e5-8cc4-2c1a8de5b234" providerId="ADAL" clId="{084E816E-1F9E-44E7-A5C2-04A05951D48A}" dt="2023-06-13T02:07:24.548" v="5464" actId="478"/>
            <ac:spMkLst>
              <pc:docMk/>
              <pc:sldMasterMk cId="1933725067" sldId="2147483648"/>
              <pc:sldLayoutMk cId="1458292000" sldId="2147483656"/>
              <ac:spMk id="6" creationId="{3832C77D-6152-D5AC-5BAA-BD087A88589A}"/>
            </ac:spMkLst>
          </pc:spChg>
          <pc:spChg chg="add mod">
            <ac:chgData name="XuMingle" userId="6accb246-f179-42e5-8cc4-2c1a8de5b234" providerId="ADAL" clId="{084E816E-1F9E-44E7-A5C2-04A05951D48A}" dt="2023-06-13T02:07:40.747" v="5476" actId="1035"/>
            <ac:spMkLst>
              <pc:docMk/>
              <pc:sldMasterMk cId="1933725067" sldId="2147483648"/>
              <pc:sldLayoutMk cId="1458292000" sldId="2147483656"/>
              <ac:spMk id="7" creationId="{07F9950D-FEFC-0210-1E1A-72ED24845604}"/>
            </ac:spMkLst>
          </pc:spChg>
          <pc:spChg chg="add mod">
            <ac:chgData name="XuMingle" userId="6accb246-f179-42e5-8cc4-2c1a8de5b234" providerId="ADAL" clId="{084E816E-1F9E-44E7-A5C2-04A05951D48A}" dt="2023-06-13T02:12:36.997" v="5646"/>
            <ac:spMkLst>
              <pc:docMk/>
              <pc:sldMasterMk cId="1933725067" sldId="2147483648"/>
              <pc:sldLayoutMk cId="1458292000" sldId="2147483656"/>
              <ac:spMk id="8" creationId="{EB546C14-D9FB-D5F8-53DB-018D0049689D}"/>
            </ac:spMkLst>
          </pc:spChg>
        </pc:sldLayoutChg>
        <pc:sldLayoutChg chg="new del mod">
          <pc:chgData name="XuMingle" userId="6accb246-f179-42e5-8cc4-2c1a8de5b234" providerId="ADAL" clId="{084E816E-1F9E-44E7-A5C2-04A05951D48A}" dt="2023-06-12T02:23:20.956" v="1010" actId="2696"/>
          <pc:sldLayoutMkLst>
            <pc:docMk/>
            <pc:sldMasterMk cId="1933725067" sldId="2147483648"/>
            <pc:sldLayoutMk cId="2852915821" sldId="2147483656"/>
          </pc:sldLayoutMkLst>
        </pc:sldLayoutChg>
      </pc:sldMasterChg>
      <pc:sldMasterChg chg="modSp new del mod addSldLayout delSldLayout">
        <pc:chgData name="XuMingle" userId="6accb246-f179-42e5-8cc4-2c1a8de5b234" providerId="ADAL" clId="{084E816E-1F9E-44E7-A5C2-04A05951D48A}" dt="2023-06-12T02:23:25.465" v="1013" actId="6938"/>
        <pc:sldMasterMkLst>
          <pc:docMk/>
          <pc:sldMasterMk cId="3306442245" sldId="2147483656"/>
        </pc:sldMasterMkLst>
        <pc:sldLayoutChg chg="new del replId">
          <pc:chgData name="XuMingle" userId="6accb246-f179-42e5-8cc4-2c1a8de5b234" providerId="ADAL" clId="{084E816E-1F9E-44E7-A5C2-04A05951D48A}" dt="2023-06-12T02:23:25.465" v="1013" actId="6938"/>
          <pc:sldLayoutMkLst>
            <pc:docMk/>
            <pc:sldMasterMk cId="3306442245" sldId="2147483656"/>
            <pc:sldLayoutMk cId="2563809509" sldId="2147483657"/>
          </pc:sldLayoutMkLst>
        </pc:sldLayoutChg>
        <pc:sldLayoutChg chg="new del replId">
          <pc:chgData name="XuMingle" userId="6accb246-f179-42e5-8cc4-2c1a8de5b234" providerId="ADAL" clId="{084E816E-1F9E-44E7-A5C2-04A05951D48A}" dt="2023-06-12T02:23:25.465" v="1013" actId="6938"/>
          <pc:sldLayoutMkLst>
            <pc:docMk/>
            <pc:sldMasterMk cId="3306442245" sldId="2147483656"/>
            <pc:sldLayoutMk cId="654307499" sldId="2147483658"/>
          </pc:sldLayoutMkLst>
        </pc:sldLayoutChg>
        <pc:sldLayoutChg chg="new del replId">
          <pc:chgData name="XuMingle" userId="6accb246-f179-42e5-8cc4-2c1a8de5b234" providerId="ADAL" clId="{084E816E-1F9E-44E7-A5C2-04A05951D48A}" dt="2023-06-12T02:23:25.465" v="1013" actId="6938"/>
          <pc:sldLayoutMkLst>
            <pc:docMk/>
            <pc:sldMasterMk cId="3306442245" sldId="2147483656"/>
            <pc:sldLayoutMk cId="1899657183" sldId="2147483659"/>
          </pc:sldLayoutMkLst>
        </pc:sldLayoutChg>
        <pc:sldLayoutChg chg="new del replId">
          <pc:chgData name="XuMingle" userId="6accb246-f179-42e5-8cc4-2c1a8de5b234" providerId="ADAL" clId="{084E816E-1F9E-44E7-A5C2-04A05951D48A}" dt="2023-06-12T02:23:25.465" v="1013" actId="6938"/>
          <pc:sldLayoutMkLst>
            <pc:docMk/>
            <pc:sldMasterMk cId="3306442245" sldId="2147483656"/>
            <pc:sldLayoutMk cId="3385751983" sldId="2147483660"/>
          </pc:sldLayoutMkLst>
        </pc:sldLayoutChg>
        <pc:sldLayoutChg chg="new del replId">
          <pc:chgData name="XuMingle" userId="6accb246-f179-42e5-8cc4-2c1a8de5b234" providerId="ADAL" clId="{084E816E-1F9E-44E7-A5C2-04A05951D48A}" dt="2023-06-12T02:23:25.465" v="1013" actId="6938"/>
          <pc:sldLayoutMkLst>
            <pc:docMk/>
            <pc:sldMasterMk cId="3306442245" sldId="2147483656"/>
            <pc:sldLayoutMk cId="1580792635" sldId="2147483661"/>
          </pc:sldLayoutMkLst>
        </pc:sldLayoutChg>
        <pc:sldLayoutChg chg="new del replId">
          <pc:chgData name="XuMingle" userId="6accb246-f179-42e5-8cc4-2c1a8de5b234" providerId="ADAL" clId="{084E816E-1F9E-44E7-A5C2-04A05951D48A}" dt="2023-06-12T02:23:25.465" v="1013" actId="6938"/>
          <pc:sldLayoutMkLst>
            <pc:docMk/>
            <pc:sldMasterMk cId="3306442245" sldId="2147483656"/>
            <pc:sldLayoutMk cId="1502058005" sldId="2147483662"/>
          </pc:sldLayoutMkLst>
        </pc:sldLayoutChg>
        <pc:sldLayoutChg chg="new del replId">
          <pc:chgData name="XuMingle" userId="6accb246-f179-42e5-8cc4-2c1a8de5b234" providerId="ADAL" clId="{084E816E-1F9E-44E7-A5C2-04A05951D48A}" dt="2023-06-12T02:23:25.465" v="1013" actId="6938"/>
          <pc:sldLayoutMkLst>
            <pc:docMk/>
            <pc:sldMasterMk cId="3306442245" sldId="2147483656"/>
            <pc:sldLayoutMk cId="3186868794" sldId="2147483663"/>
          </pc:sldLayoutMkLst>
        </pc:sldLayoutChg>
        <pc:sldLayoutChg chg="new del replId">
          <pc:chgData name="XuMingle" userId="6accb246-f179-42e5-8cc4-2c1a8de5b234" providerId="ADAL" clId="{084E816E-1F9E-44E7-A5C2-04A05951D48A}" dt="2023-06-12T02:23:25.465" v="1013" actId="6938"/>
          <pc:sldLayoutMkLst>
            <pc:docMk/>
            <pc:sldMasterMk cId="3306442245" sldId="2147483656"/>
            <pc:sldLayoutMk cId="3432522487" sldId="2147483664"/>
          </pc:sldLayoutMkLst>
        </pc:sldLayoutChg>
        <pc:sldLayoutChg chg="new del replId">
          <pc:chgData name="XuMingle" userId="6accb246-f179-42e5-8cc4-2c1a8de5b234" providerId="ADAL" clId="{084E816E-1F9E-44E7-A5C2-04A05951D48A}" dt="2023-06-12T02:23:25.465" v="1013" actId="6938"/>
          <pc:sldLayoutMkLst>
            <pc:docMk/>
            <pc:sldMasterMk cId="3306442245" sldId="2147483656"/>
            <pc:sldLayoutMk cId="2887601957" sldId="2147483665"/>
          </pc:sldLayoutMkLst>
        </pc:sldLayoutChg>
        <pc:sldLayoutChg chg="new del replId">
          <pc:chgData name="XuMingle" userId="6accb246-f179-42e5-8cc4-2c1a8de5b234" providerId="ADAL" clId="{084E816E-1F9E-44E7-A5C2-04A05951D48A}" dt="2023-06-12T02:23:25.465" v="1013" actId="6938"/>
          <pc:sldLayoutMkLst>
            <pc:docMk/>
            <pc:sldMasterMk cId="3306442245" sldId="2147483656"/>
            <pc:sldLayoutMk cId="1405083437" sldId="2147483666"/>
          </pc:sldLayoutMkLst>
        </pc:sldLayoutChg>
        <pc:sldLayoutChg chg="new del replId">
          <pc:chgData name="XuMingle" userId="6accb246-f179-42e5-8cc4-2c1a8de5b234" providerId="ADAL" clId="{084E816E-1F9E-44E7-A5C2-04A05951D48A}" dt="2023-06-12T02:23:25.465" v="1013" actId="6938"/>
          <pc:sldLayoutMkLst>
            <pc:docMk/>
            <pc:sldMasterMk cId="3306442245" sldId="2147483656"/>
            <pc:sldLayoutMk cId="1377251698" sldId="2147483667"/>
          </pc:sldLayoutMkLst>
        </pc:sldLayoutChg>
      </pc:sldMasterChg>
    </pc:docChg>
  </pc:docChgLst>
  <pc:docChgLst>
    <pc:chgData name="XuMingle" userId="6accb246-f179-42e5-8cc4-2c1a8de5b234" providerId="ADAL" clId="{E61111A4-F69B-4E26-B7CB-8886CC15C603}"/>
    <pc:docChg chg="custSel addSld delSld modSld modMainMaster">
      <pc:chgData name="XuMingle" userId="6accb246-f179-42e5-8cc4-2c1a8de5b234" providerId="ADAL" clId="{E61111A4-F69B-4E26-B7CB-8886CC15C603}" dt="2023-05-16T12:26:23.001" v="14" actId="478"/>
      <pc:docMkLst>
        <pc:docMk/>
      </pc:docMkLst>
      <pc:sldChg chg="delSp modSp mod">
        <pc:chgData name="XuMingle" userId="6accb246-f179-42e5-8cc4-2c1a8de5b234" providerId="ADAL" clId="{E61111A4-F69B-4E26-B7CB-8886CC15C603}" dt="2023-05-16T12:26:23.001" v="14" actId="478"/>
        <pc:sldMkLst>
          <pc:docMk/>
          <pc:sldMk cId="2558930132" sldId="256"/>
        </pc:sldMkLst>
        <pc:spChg chg="mod">
          <ac:chgData name="XuMingle" userId="6accb246-f179-42e5-8cc4-2c1a8de5b234" providerId="ADAL" clId="{E61111A4-F69B-4E26-B7CB-8886CC15C603}" dt="2023-05-16T05:49:25.437" v="0" actId="242"/>
          <ac:spMkLst>
            <pc:docMk/>
            <pc:sldMk cId="2558930132" sldId="256"/>
            <ac:spMk id="2" creationId="{402838FA-C2C9-8EA3-4B67-9325922EAFE4}"/>
          </ac:spMkLst>
        </pc:spChg>
        <pc:picChg chg="del">
          <ac:chgData name="XuMingle" userId="6accb246-f179-42e5-8cc4-2c1a8de5b234" providerId="ADAL" clId="{E61111A4-F69B-4E26-B7CB-8886CC15C603}" dt="2023-05-16T12:26:23.001" v="14" actId="478"/>
          <ac:picMkLst>
            <pc:docMk/>
            <pc:sldMk cId="2558930132" sldId="256"/>
            <ac:picMk id="5" creationId="{8B84D2FB-6312-B860-1395-7A56B92FBCF8}"/>
          </ac:picMkLst>
        </pc:picChg>
      </pc:sldChg>
      <pc:sldChg chg="new del">
        <pc:chgData name="XuMingle" userId="6accb246-f179-42e5-8cc4-2c1a8de5b234" providerId="ADAL" clId="{E61111A4-F69B-4E26-B7CB-8886CC15C603}" dt="2023-05-16T12:26:20.528" v="13" actId="47"/>
        <pc:sldMkLst>
          <pc:docMk/>
          <pc:sldMk cId="488461894" sldId="257"/>
        </pc:sldMkLst>
      </pc:sldChg>
      <pc:sldChg chg="new del">
        <pc:chgData name="XuMingle" userId="6accb246-f179-42e5-8cc4-2c1a8de5b234" providerId="ADAL" clId="{E61111A4-F69B-4E26-B7CB-8886CC15C603}" dt="2023-05-16T05:50:01.839" v="11" actId="47"/>
        <pc:sldMkLst>
          <pc:docMk/>
          <pc:sldMk cId="3314814714" sldId="257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32330824" sldId="300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3911907668" sldId="309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661001524" sldId="310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761974553" sldId="311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223808273" sldId="312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3148608058" sldId="313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762139095" sldId="314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959905226" sldId="315"/>
        </pc:sldMkLst>
      </pc:sldChg>
      <pc:sldMasterChg chg="modSp mod modSldLayout">
        <pc:chgData name="XuMingle" userId="6accb246-f179-42e5-8cc4-2c1a8de5b234" providerId="ADAL" clId="{E61111A4-F69B-4E26-B7CB-8886CC15C603}" dt="2023-05-16T05:49:55.720" v="10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E61111A4-F69B-4E26-B7CB-8886CC15C603}" dt="2023-05-16T05:49:44.447" v="4" actId="6549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E61111A4-F69B-4E26-B7CB-8886CC15C603}" dt="2023-05-16T05:49:51.339" v="7" actId="6549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E61111A4-F69B-4E26-B7CB-8886CC15C603}" dt="2023-05-16T05:49:51.339" v="7" actId="6549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E61111A4-F69B-4E26-B7CB-8886CC15C603}" dt="2023-05-16T05:49:55.720" v="10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E61111A4-F69B-4E26-B7CB-8886CC15C603}" dt="2023-05-16T05:49:55.720" v="10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8A5C591F-671A-4F6C-B1D7-4690CD343DE4}"/>
    <pc:docChg chg="undo redo custSel addSld delSld modSld sldOrd modMainMaster">
      <pc:chgData name="XuMingle" userId="6accb246-f179-42e5-8cc4-2c1a8de5b234" providerId="ADAL" clId="{8A5C591F-671A-4F6C-B1D7-4690CD343DE4}" dt="2023-01-06T00:52:40.797" v="8309" actId="207"/>
      <pc:docMkLst>
        <pc:docMk/>
      </pc:docMkLst>
      <pc:sldChg chg="addSp delSp modSp mod modNotesTx">
        <pc:chgData name="XuMingle" userId="6accb246-f179-42e5-8cc4-2c1a8de5b234" providerId="ADAL" clId="{8A5C591F-671A-4F6C-B1D7-4690CD343DE4}" dt="2022-12-27T20:47:05.723" v="2512" actId="12788"/>
        <pc:sldMkLst>
          <pc:docMk/>
          <pc:sldMk cId="2558930132" sldId="256"/>
        </pc:sldMkLst>
        <pc:spChg chg="mod">
          <ac:chgData name="XuMingle" userId="6accb246-f179-42e5-8cc4-2c1a8de5b234" providerId="ADAL" clId="{8A5C591F-671A-4F6C-B1D7-4690CD343DE4}" dt="2022-12-27T17:51:34.696" v="24" actId="6549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2-12-27T17:51:57.083" v="56" actId="20577"/>
          <ac:spMkLst>
            <pc:docMk/>
            <pc:sldMk cId="2558930132" sldId="256"/>
            <ac:spMk id="3" creationId="{8C977B0B-78A5-9FBE-03C9-C6E3918D24B7}"/>
          </ac:spMkLst>
        </pc:spChg>
        <pc:picChg chg="del mod">
          <ac:chgData name="XuMingle" userId="6accb246-f179-42e5-8cc4-2c1a8de5b234" providerId="ADAL" clId="{8A5C591F-671A-4F6C-B1D7-4690CD343DE4}" dt="2022-12-27T09:04:13.440" v="4" actId="478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8A5C591F-671A-4F6C-B1D7-4690CD343DE4}" dt="2022-12-27T20:47:05.723" v="2512" actId="12788"/>
          <ac:picMkLst>
            <pc:docMk/>
            <pc:sldMk cId="2558930132" sldId="256"/>
            <ac:picMk id="6" creationId="{47652FDA-28BF-4499-80B0-193637443113}"/>
          </ac:picMkLst>
        </pc:picChg>
      </pc:sldChg>
      <pc:sldChg chg="modSp new mod">
        <pc:chgData name="XuMingle" userId="6accb246-f179-42e5-8cc4-2c1a8de5b234" providerId="ADAL" clId="{8A5C591F-671A-4F6C-B1D7-4690CD343DE4}" dt="2023-01-02T23:54:02.155" v="3979" actId="20577"/>
        <pc:sldMkLst>
          <pc:docMk/>
          <pc:sldMk cId="1691287851" sldId="257"/>
        </pc:sldMkLst>
        <pc:spChg chg="mod">
          <ac:chgData name="XuMingle" userId="6accb246-f179-42e5-8cc4-2c1a8de5b234" providerId="ADAL" clId="{8A5C591F-671A-4F6C-B1D7-4690CD343DE4}" dt="2023-01-02T23:54:02.155" v="3979" actId="20577"/>
          <ac:spMkLst>
            <pc:docMk/>
            <pc:sldMk cId="1691287851" sldId="257"/>
            <ac:spMk id="2" creationId="{4030EDF6-DFB4-3673-405B-3E37F188F394}"/>
          </ac:spMkLst>
        </pc:spChg>
        <pc:spChg chg="mod">
          <ac:chgData name="XuMingle" userId="6accb246-f179-42e5-8cc4-2c1a8de5b234" providerId="ADAL" clId="{8A5C591F-671A-4F6C-B1D7-4690CD343DE4}" dt="2022-12-27T17:52:36.594" v="64" actId="20577"/>
          <ac:spMkLst>
            <pc:docMk/>
            <pc:sldMk cId="1691287851" sldId="257"/>
            <ac:spMk id="4" creationId="{EE7D2B9C-BA93-8656-A7C5-6078C023AB6E}"/>
          </ac:spMkLst>
        </pc:spChg>
      </pc:sldChg>
      <pc:sldChg chg="modSp new del mod">
        <pc:chgData name="XuMingle" userId="6accb246-f179-42e5-8cc4-2c1a8de5b234" providerId="ADAL" clId="{8A5C591F-671A-4F6C-B1D7-4690CD343DE4}" dt="2022-12-27T18:30:22.259" v="866" actId="47"/>
        <pc:sldMkLst>
          <pc:docMk/>
          <pc:sldMk cId="4173571147" sldId="258"/>
        </pc:sldMkLst>
        <pc:spChg chg="mod">
          <ac:chgData name="XuMingle" userId="6accb246-f179-42e5-8cc4-2c1a8de5b234" providerId="ADAL" clId="{8A5C591F-671A-4F6C-B1D7-4690CD343DE4}" dt="2022-12-27T17:57:57.873" v="211" actId="20577"/>
          <ac:spMkLst>
            <pc:docMk/>
            <pc:sldMk cId="4173571147" sldId="258"/>
            <ac:spMk id="4" creationId="{59B2A3E5-F8E8-8DF7-BD47-008C887D5C44}"/>
          </ac:spMkLst>
        </pc:spChg>
      </pc:sldChg>
      <pc:sldChg chg="addSp delSp modSp new mod ord">
        <pc:chgData name="XuMingle" userId="6accb246-f179-42e5-8cc4-2c1a8de5b234" providerId="ADAL" clId="{8A5C591F-671A-4F6C-B1D7-4690CD343DE4}" dt="2023-01-06T00:47:25.165" v="8072" actId="1076"/>
        <pc:sldMkLst>
          <pc:docMk/>
          <pc:sldMk cId="652199778" sldId="259"/>
        </pc:sldMkLst>
        <pc:spChg chg="mod">
          <ac:chgData name="XuMingle" userId="6accb246-f179-42e5-8cc4-2c1a8de5b234" providerId="ADAL" clId="{8A5C591F-671A-4F6C-B1D7-4690CD343DE4}" dt="2022-12-27T17:58:38.807" v="215"/>
          <ac:spMkLst>
            <pc:docMk/>
            <pc:sldMk cId="652199778" sldId="259"/>
            <ac:spMk id="2" creationId="{BE9766B6-9FEF-8A85-B292-A7CF9C7E8DEF}"/>
          </ac:spMkLst>
        </pc:spChg>
        <pc:spChg chg="add mod ord">
          <ac:chgData name="XuMingle" userId="6accb246-f179-42e5-8cc4-2c1a8de5b234" providerId="ADAL" clId="{8A5C591F-671A-4F6C-B1D7-4690CD343DE4}" dt="2023-01-06T00:47:04.551" v="8067"/>
          <ac:spMkLst>
            <pc:docMk/>
            <pc:sldMk cId="652199778" sldId="259"/>
            <ac:spMk id="4" creationId="{05C9D39D-9579-9836-888C-BEDE6DD9476D}"/>
          </ac:spMkLst>
        </pc:spChg>
        <pc:spChg chg="add mod">
          <ac:chgData name="XuMingle" userId="6accb246-f179-42e5-8cc4-2c1a8de5b234" providerId="ADAL" clId="{8A5C591F-671A-4F6C-B1D7-4690CD343DE4}" dt="2023-01-06T00:46:37.577" v="8063" actId="207"/>
          <ac:spMkLst>
            <pc:docMk/>
            <pc:sldMk cId="652199778" sldId="259"/>
            <ac:spMk id="6" creationId="{1F9598BD-D860-54F0-CEC4-5ED02696BD9F}"/>
          </ac:spMkLst>
        </pc:spChg>
        <pc:spChg chg="add mod">
          <ac:chgData name="XuMingle" userId="6accb246-f179-42e5-8cc4-2c1a8de5b234" providerId="ADAL" clId="{8A5C591F-671A-4F6C-B1D7-4690CD343DE4}" dt="2022-12-27T18:10:52.796" v="231"/>
          <ac:spMkLst>
            <pc:docMk/>
            <pc:sldMk cId="652199778" sldId="259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8" creationId="{80A72A56-CD08-3507-52E6-816523993916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9" creationId="{B9100DD7-D434-48D3-90E8-9E048F82FBAC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0" creationId="{91A33AA4-3AC9-8E72-E511-4ACC7DF3457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1" creationId="{BF71B57E-C706-7E81-ED00-FFD527AAD073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2" creationId="{C3D7BD0C-53A8-EB7A-3479-9B4DFFBF33B8}"/>
          </ac:spMkLst>
        </pc:spChg>
        <pc:spChg chg="add del mod">
          <ac:chgData name="XuMingle" userId="6accb246-f179-42e5-8cc4-2c1a8de5b234" providerId="ADAL" clId="{8A5C591F-671A-4F6C-B1D7-4690CD343DE4}" dt="2022-12-27T18:16:57.038" v="370" actId="478"/>
          <ac:spMkLst>
            <pc:docMk/>
            <pc:sldMk cId="652199778" sldId="259"/>
            <ac:spMk id="13" creationId="{6A931B31-4A12-B9D0-6E51-355C53819B90}"/>
          </ac:spMkLst>
        </pc:spChg>
        <pc:spChg chg="add mod ord">
          <ac:chgData name="XuMingle" userId="6accb246-f179-42e5-8cc4-2c1a8de5b234" providerId="ADAL" clId="{8A5C591F-671A-4F6C-B1D7-4690CD343DE4}" dt="2023-01-06T00:47:16.183" v="8071" actId="207"/>
          <ac:spMkLst>
            <pc:docMk/>
            <pc:sldMk cId="652199778" sldId="259"/>
            <ac:spMk id="13" creationId="{B4ACABA7-4C52-5D7F-3C93-A25FF07D9D0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4" creationId="{2E4EA3A4-7263-F83B-CEBF-479D165CED55}"/>
          </ac:spMkLst>
        </pc:spChg>
        <pc:picChg chg="add mod">
          <ac:chgData name="XuMingle" userId="6accb246-f179-42e5-8cc4-2c1a8de5b234" providerId="ADAL" clId="{8A5C591F-671A-4F6C-B1D7-4690CD343DE4}" dt="2023-01-06T00:47:25.165" v="8072" actId="1076"/>
          <ac:picMkLst>
            <pc:docMk/>
            <pc:sldMk cId="652199778" sldId="259"/>
            <ac:picMk id="5" creationId="{CFD71557-E45A-4752-432A-D174842FA93A}"/>
          </ac:picMkLst>
        </pc:picChg>
      </pc:sldChg>
      <pc:sldChg chg="new del">
        <pc:chgData name="XuMingle" userId="6accb246-f179-42e5-8cc4-2c1a8de5b234" providerId="ADAL" clId="{8A5C591F-671A-4F6C-B1D7-4690CD343DE4}" dt="2022-12-27T17:58:16.086" v="213" actId="680"/>
        <pc:sldMkLst>
          <pc:docMk/>
          <pc:sldMk cId="2915513120" sldId="259"/>
        </pc:sldMkLst>
      </pc:sldChg>
      <pc:sldChg chg="addSp delSp modSp add mod modNotesTx">
        <pc:chgData name="XuMingle" userId="6accb246-f179-42e5-8cc4-2c1a8de5b234" providerId="ADAL" clId="{8A5C591F-671A-4F6C-B1D7-4690CD343DE4}" dt="2022-12-27T20:27:04.564" v="2329" actId="20577"/>
        <pc:sldMkLst>
          <pc:docMk/>
          <pc:sldMk cId="1402713813" sldId="260"/>
        </pc:sldMkLst>
        <pc:spChg chg="mod">
          <ac:chgData name="XuMingle" userId="6accb246-f179-42e5-8cc4-2c1a8de5b234" providerId="ADAL" clId="{8A5C591F-671A-4F6C-B1D7-4690CD343DE4}" dt="2022-12-27T19:57:59.907" v="1831" actId="20577"/>
          <ac:spMkLst>
            <pc:docMk/>
            <pc:sldMk cId="1402713813" sldId="260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2-12-27T18:24:22.494" v="479" actId="478"/>
          <ac:spMkLst>
            <pc:docMk/>
            <pc:sldMk cId="1402713813" sldId="260"/>
            <ac:spMk id="4" creationId="{600C7A72-FA36-AB67-6F1D-A0EB216A14D2}"/>
          </ac:spMkLst>
        </pc:spChg>
        <pc:spChg chg="mod">
          <ac:chgData name="XuMingle" userId="6accb246-f179-42e5-8cc4-2c1a8de5b234" providerId="ADAL" clId="{8A5C591F-671A-4F6C-B1D7-4690CD343DE4}" dt="2022-12-27T19:18:29.687" v="1297" actId="20577"/>
          <ac:spMkLst>
            <pc:docMk/>
            <pc:sldMk cId="1402713813" sldId="260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8:30:31.535" v="881" actId="20577"/>
          <ac:spMkLst>
            <pc:docMk/>
            <pc:sldMk cId="1402713813" sldId="260"/>
            <ac:spMk id="7" creationId="{519FA74B-BDDB-93AD-9D6A-BFF99A657655}"/>
          </ac:spMkLst>
        </pc:spChg>
        <pc:spChg chg="add del mod">
          <ac:chgData name="XuMingle" userId="6accb246-f179-42e5-8cc4-2c1a8de5b234" providerId="ADAL" clId="{8A5C591F-671A-4F6C-B1D7-4690CD343DE4}" dt="2022-12-27T19:17:00.129" v="1230" actId="20577"/>
          <ac:spMkLst>
            <pc:docMk/>
            <pc:sldMk cId="1402713813" sldId="260"/>
            <ac:spMk id="8" creationId="{80A72A56-CD08-3507-52E6-816523993916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9" creationId="{B9100DD7-D434-48D3-90E8-9E048F82FBAC}"/>
          </ac:spMkLst>
        </pc:spChg>
        <pc:spChg chg="add del mod">
          <ac:chgData name="XuMingle" userId="6accb246-f179-42e5-8cc4-2c1a8de5b234" providerId="ADAL" clId="{8A5C591F-671A-4F6C-B1D7-4690CD343DE4}" dt="2022-12-27T18:24:50.568" v="489" actId="478"/>
          <ac:spMkLst>
            <pc:docMk/>
            <pc:sldMk cId="1402713813" sldId="260"/>
            <ac:spMk id="10" creationId="{91A33AA4-3AC9-8E72-E511-4ACC7DF3457E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1" creationId="{BF71B57E-C706-7E81-ED00-FFD527AAD073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2" creationId="{C3D7BD0C-53A8-EB7A-3479-9B4DFFBF33B8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4" creationId="{2E4EA3A4-7263-F83B-CEBF-479D165CED55}"/>
          </ac:spMkLst>
        </pc:spChg>
        <pc:spChg chg="add del">
          <ac:chgData name="XuMingle" userId="6accb246-f179-42e5-8cc4-2c1a8de5b234" providerId="ADAL" clId="{8A5C591F-671A-4F6C-B1D7-4690CD343DE4}" dt="2022-12-27T18:24:03.750" v="475" actId="22"/>
          <ac:spMkLst>
            <pc:docMk/>
            <pc:sldMk cId="1402713813" sldId="260"/>
            <ac:spMk id="15" creationId="{91EF0C94-C40A-BD67-E90D-E028F321D39B}"/>
          </ac:spMkLst>
        </pc:spChg>
        <pc:spChg chg="add del mod">
          <ac:chgData name="XuMingle" userId="6accb246-f179-42e5-8cc4-2c1a8de5b234" providerId="ADAL" clId="{8A5C591F-671A-4F6C-B1D7-4690CD343DE4}" dt="2022-12-27T18:27:36.576" v="792" actId="478"/>
          <ac:spMkLst>
            <pc:docMk/>
            <pc:sldMk cId="1402713813" sldId="260"/>
            <ac:spMk id="17" creationId="{E7748FC3-DAC5-5E31-805B-22BB547A2513}"/>
          </ac:spMkLst>
        </pc:spChg>
        <pc:spChg chg="add del">
          <ac:chgData name="XuMingle" userId="6accb246-f179-42e5-8cc4-2c1a8de5b234" providerId="ADAL" clId="{8A5C591F-671A-4F6C-B1D7-4690CD343DE4}" dt="2022-12-27T18:29:02.968" v="848"/>
          <ac:spMkLst>
            <pc:docMk/>
            <pc:sldMk cId="1402713813" sldId="260"/>
            <ac:spMk id="18" creationId="{8D80BA87-8C52-33D4-90FF-7CFDC29162FA}"/>
          </ac:spMkLst>
        </pc:spChg>
        <pc:spChg chg="add del mod">
          <ac:chgData name="XuMingle" userId="6accb246-f179-42e5-8cc4-2c1a8de5b234" providerId="ADAL" clId="{8A5C591F-671A-4F6C-B1D7-4690CD343DE4}" dt="2022-12-27T18:31:34.503" v="904" actId="478"/>
          <ac:spMkLst>
            <pc:docMk/>
            <pc:sldMk cId="1402713813" sldId="260"/>
            <ac:spMk id="22" creationId="{C743ABAA-A5B3-934D-A15F-1F06BD8996C6}"/>
          </ac:spMkLst>
        </pc:spChg>
        <pc:spChg chg="add del mod">
          <ac:chgData name="XuMingle" userId="6accb246-f179-42e5-8cc4-2c1a8de5b234" providerId="ADAL" clId="{8A5C591F-671A-4F6C-B1D7-4690CD343DE4}" dt="2022-12-27T18:37:54.736" v="1034"/>
          <ac:spMkLst>
            <pc:docMk/>
            <pc:sldMk cId="1402713813" sldId="260"/>
            <ac:spMk id="23" creationId="{E3632724-697A-2882-29BA-1C68EB5D4D56}"/>
          </ac:spMkLst>
        </pc:spChg>
        <pc:spChg chg="add mod">
          <ac:chgData name="XuMingle" userId="6accb246-f179-42e5-8cc4-2c1a8de5b234" providerId="ADAL" clId="{8A5C591F-671A-4F6C-B1D7-4690CD343DE4}" dt="2022-12-27T18:38:06.792" v="1037" actId="571"/>
          <ac:spMkLst>
            <pc:docMk/>
            <pc:sldMk cId="1402713813" sldId="260"/>
            <ac:spMk id="24" creationId="{DB456D40-5F9B-9F78-AC6F-4EA886D7555A}"/>
          </ac:spMkLst>
        </pc:spChg>
        <pc:spChg chg="add mod">
          <ac:chgData name="XuMingle" userId="6accb246-f179-42e5-8cc4-2c1a8de5b234" providerId="ADAL" clId="{8A5C591F-671A-4F6C-B1D7-4690CD343DE4}" dt="2022-12-27T19:18:25.423" v="1296" actId="20577"/>
          <ac:spMkLst>
            <pc:docMk/>
            <pc:sldMk cId="1402713813" sldId="260"/>
            <ac:spMk id="25" creationId="{EDF9DDB3-C0B1-B1A8-5224-A1A9D23DDF09}"/>
          </ac:spMkLst>
        </pc:spChg>
        <pc:picChg chg="del">
          <ac:chgData name="XuMingle" userId="6accb246-f179-42e5-8cc4-2c1a8de5b234" providerId="ADAL" clId="{8A5C591F-671A-4F6C-B1D7-4690CD343DE4}" dt="2022-12-27T18:20:46.303" v="471" actId="478"/>
          <ac:picMkLst>
            <pc:docMk/>
            <pc:sldMk cId="1402713813" sldId="260"/>
            <ac:picMk id="5" creationId="{CFD71557-E45A-4752-432A-D174842FA93A}"/>
          </ac:picMkLst>
        </pc:picChg>
        <pc:picChg chg="add del mod">
          <ac:chgData name="XuMingle" userId="6accb246-f179-42e5-8cc4-2c1a8de5b234" providerId="ADAL" clId="{8A5C591F-671A-4F6C-B1D7-4690CD343DE4}" dt="2022-12-27T18:29:01.079" v="846" actId="478"/>
          <ac:picMkLst>
            <pc:docMk/>
            <pc:sldMk cId="1402713813" sldId="260"/>
            <ac:picMk id="16" creationId="{D310A50E-E12E-C786-5FE9-5B39E58486E9}"/>
          </ac:picMkLst>
        </pc:picChg>
        <pc:picChg chg="add del">
          <ac:chgData name="XuMingle" userId="6accb246-f179-42e5-8cc4-2c1a8de5b234" providerId="ADAL" clId="{8A5C591F-671A-4F6C-B1D7-4690CD343DE4}" dt="2022-12-27T18:29:05.989" v="850" actId="478"/>
          <ac:picMkLst>
            <pc:docMk/>
            <pc:sldMk cId="1402713813" sldId="260"/>
            <ac:picMk id="19" creationId="{5CE01D37-41D9-F509-F905-A07E1ECEF0BE}"/>
          </ac:picMkLst>
        </pc:picChg>
        <pc:picChg chg="add mod">
          <ac:chgData name="XuMingle" userId="6accb246-f179-42e5-8cc4-2c1a8de5b234" providerId="ADAL" clId="{8A5C591F-671A-4F6C-B1D7-4690CD343DE4}" dt="2022-12-27T18:29:39.767" v="863"/>
          <ac:picMkLst>
            <pc:docMk/>
            <pc:sldMk cId="1402713813" sldId="260"/>
            <ac:picMk id="21" creationId="{C8D871E1-70F2-EC90-AB11-82334CCC3E4F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48:45.181" v="8129" actId="20577"/>
        <pc:sldMkLst>
          <pc:docMk/>
          <pc:sldMk cId="532466476" sldId="261"/>
        </pc:sldMkLst>
        <pc:spChg chg="mod">
          <ac:chgData name="XuMingle" userId="6accb246-f179-42e5-8cc4-2c1a8de5b234" providerId="ADAL" clId="{8A5C591F-671A-4F6C-B1D7-4690CD343DE4}" dt="2022-12-27T19:58:04.131" v="1838" actId="20577"/>
          <ac:spMkLst>
            <pc:docMk/>
            <pc:sldMk cId="532466476" sldId="261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6T00:47:57.075" v="8118" actId="20577"/>
          <ac:spMkLst>
            <pc:docMk/>
            <pc:sldMk cId="532466476" sldId="261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31T11:41:52.985" v="2569" actId="20577"/>
          <ac:spMkLst>
            <pc:docMk/>
            <pc:sldMk cId="532466476" sldId="26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28:31.975" v="1626" actId="20577"/>
          <ac:spMkLst>
            <pc:docMk/>
            <pc:sldMk cId="532466476" sldId="261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3-01-06T00:48:45.181" v="8129" actId="20577"/>
          <ac:spMkLst>
            <pc:docMk/>
            <pc:sldMk cId="532466476" sldId="261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34:31.653" v="1635" actId="14100"/>
          <ac:picMkLst>
            <pc:docMk/>
            <pc:sldMk cId="532466476" sldId="261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34:33.541" v="1636" actId="1076"/>
          <ac:picMkLst>
            <pc:docMk/>
            <pc:sldMk cId="532466476" sldId="261"/>
            <ac:picMk id="11" creationId="{73C27E6E-D231-323F-97F2-BAB6DAA88947}"/>
          </ac:picMkLst>
        </pc:picChg>
        <pc:picChg chg="del">
          <ac:chgData name="XuMingle" userId="6accb246-f179-42e5-8cc4-2c1a8de5b234" providerId="ADAL" clId="{8A5C591F-671A-4F6C-B1D7-4690CD343DE4}" dt="2022-12-27T18:38:12.695" v="1039" actId="478"/>
          <ac:picMkLst>
            <pc:docMk/>
            <pc:sldMk cId="532466476" sldId="261"/>
            <ac:picMk id="21" creationId="{C8D871E1-70F2-EC90-AB11-82334CCC3E4F}"/>
          </ac:picMkLst>
        </pc:picChg>
        <pc:picChg chg="add mod">
          <ac:chgData name="XuMingle" userId="6accb246-f179-42e5-8cc4-2c1a8de5b234" providerId="ADAL" clId="{8A5C591F-671A-4F6C-B1D7-4690CD343DE4}" dt="2022-12-27T19:26:51.111" v="1615"/>
          <ac:picMkLst>
            <pc:docMk/>
            <pc:sldMk cId="532466476" sldId="261"/>
            <ac:picMk id="1026" creationId="{0F0A2D77-2252-9061-9617-7C6E7C18BC64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243745100" sldId="262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2711498673" sldId="262"/>
        </pc:sldMkLst>
        <pc:spChg chg="mod">
          <ac:chgData name="XuMingle" userId="6accb246-f179-42e5-8cc4-2c1a8de5b234" providerId="ADAL" clId="{8A5C591F-671A-4F6C-B1D7-4690CD343DE4}" dt="2022-12-27T19:58:08.521" v="1839"/>
          <ac:spMkLst>
            <pc:docMk/>
            <pc:sldMk cId="2711498673" sldId="262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19:35:27.911" v="1638" actId="478"/>
          <ac:spMkLst>
            <pc:docMk/>
            <pc:sldMk cId="2711498673" sldId="262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27T19:52:05.404" v="1803" actId="207"/>
          <ac:spMkLst>
            <pc:docMk/>
            <pc:sldMk cId="2711498673" sldId="262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38:46.973" v="1729" actId="20577"/>
          <ac:spMkLst>
            <pc:docMk/>
            <pc:sldMk cId="2711498673" sldId="262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2-12-27T19:51:52.939" v="1802" actId="1076"/>
          <ac:spMkLst>
            <pc:docMk/>
            <pc:sldMk cId="2711498673" sldId="262"/>
            <ac:spMk id="8" creationId="{80A72A56-CD08-3507-52E6-816523993916}"/>
          </ac:spMkLst>
        </pc:spChg>
        <pc:spChg chg="add del mod">
          <ac:chgData name="XuMingle" userId="6accb246-f179-42e5-8cc4-2c1a8de5b234" providerId="ADAL" clId="{8A5C591F-671A-4F6C-B1D7-4690CD343DE4}" dt="2022-12-27T19:50:38.645" v="1764" actId="21"/>
          <ac:spMkLst>
            <pc:docMk/>
            <pc:sldMk cId="2711498673" sldId="262"/>
            <ac:spMk id="12" creationId="{AD0A6066-A6B4-9448-0B0F-0F36069B850B}"/>
          </ac:spMkLst>
        </pc:sp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51:52.939" v="1802" actId="1076"/>
          <ac:picMkLst>
            <pc:docMk/>
            <pc:sldMk cId="2711498673" sldId="262"/>
            <ac:picMk id="10" creationId="{71DA78D8-5CDC-FB31-D73A-7AB9BAD656FD}"/>
          </ac:picMkLst>
        </pc:pic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11" creationId="{73C27E6E-D231-323F-97F2-BAB6DAA88947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4" creationId="{6B246FBF-B648-0E50-15AD-92AA535C25C9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6" creationId="{B39CA094-6F2C-BBA9-BD2D-256B036D134A}"/>
          </ac:picMkLst>
        </pc:picChg>
        <pc:picChg chg="del">
          <ac:chgData name="XuMingle" userId="6accb246-f179-42e5-8cc4-2c1a8de5b234" providerId="ADAL" clId="{8A5C591F-671A-4F6C-B1D7-4690CD343DE4}" dt="2022-12-27T19:35:27.911" v="1638" actId="478"/>
          <ac:picMkLst>
            <pc:docMk/>
            <pc:sldMk cId="2711498673" sldId="262"/>
            <ac:picMk id="1026" creationId="{0F0A2D77-2252-9061-9617-7C6E7C18BC64}"/>
          </ac:picMkLst>
        </pc:picChg>
        <pc:picChg chg="add del mod">
          <ac:chgData name="XuMingle" userId="6accb246-f179-42e5-8cc4-2c1a8de5b234" providerId="ADAL" clId="{8A5C591F-671A-4F6C-B1D7-4690CD343DE4}" dt="2022-12-27T19:40:46.671" v="1752" actId="478"/>
          <ac:picMkLst>
            <pc:docMk/>
            <pc:sldMk cId="2711498673" sldId="262"/>
            <ac:picMk id="2050" creationId="{68F8C447-5CB2-B2F6-D388-AE86D931E0DD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818423684" sldId="263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4093858313" sldId="263"/>
        </pc:sldMkLst>
        <pc:spChg chg="mod">
          <ac:chgData name="XuMingle" userId="6accb246-f179-42e5-8cc4-2c1a8de5b234" providerId="ADAL" clId="{8A5C591F-671A-4F6C-B1D7-4690CD343DE4}" dt="2022-12-27T19:58:11.993" v="1840"/>
          <ac:spMkLst>
            <pc:docMk/>
            <pc:sldMk cId="4093858313" sldId="26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2-12-27T19:51:46.467" v="1800" actId="1076"/>
          <ac:spMkLst>
            <pc:docMk/>
            <pc:sldMk cId="4093858313" sldId="263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19:52:10.813" v="1804" actId="207"/>
          <ac:spMkLst>
            <pc:docMk/>
            <pc:sldMk cId="4093858313" sldId="263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51:38.260" v="1798" actId="20577"/>
          <ac:spMkLst>
            <pc:docMk/>
            <pc:sldMk cId="4093858313" sldId="263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2-12-27T19:50:43.735" v="1767" actId="478"/>
          <ac:spMkLst>
            <pc:docMk/>
            <pc:sldMk cId="4093858313" sldId="263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51:06.771" v="1777" actId="1076"/>
          <ac:picMkLst>
            <pc:docMk/>
            <pc:sldMk cId="4093858313" sldId="263"/>
            <ac:picMk id="5" creationId="{3F5A6CDD-777D-7809-8285-01390DA50F32}"/>
          </ac:picMkLst>
        </pc:picChg>
        <pc:picChg chg="add mod">
          <ac:chgData name="XuMingle" userId="6accb246-f179-42e5-8cc4-2c1a8de5b234" providerId="ADAL" clId="{8A5C591F-671A-4F6C-B1D7-4690CD343DE4}" dt="2022-12-27T19:51:43.915" v="1799" actId="1076"/>
          <ac:picMkLst>
            <pc:docMk/>
            <pc:sldMk cId="4093858313" sldId="263"/>
            <ac:picMk id="9" creationId="{7845F436-B264-1EE3-0FCA-DB5FD1C20F17}"/>
          </ac:picMkLst>
        </pc:picChg>
        <pc:picChg chg="del">
          <ac:chgData name="XuMingle" userId="6accb246-f179-42e5-8cc4-2c1a8de5b234" providerId="ADAL" clId="{8A5C591F-671A-4F6C-B1D7-4690CD343DE4}" dt="2022-12-27T19:50:42.480" v="1766" actId="478"/>
          <ac:picMkLst>
            <pc:docMk/>
            <pc:sldMk cId="4093858313" sldId="263"/>
            <ac:picMk id="10" creationId="{71DA78D8-5CDC-FB31-D73A-7AB9BAD656FD}"/>
          </ac:picMkLst>
        </pc:picChg>
        <pc:picChg chg="add mod modCrop">
          <ac:chgData name="XuMingle" userId="6accb246-f179-42e5-8cc4-2c1a8de5b234" providerId="ADAL" clId="{8A5C591F-671A-4F6C-B1D7-4690CD343DE4}" dt="2023-01-06T00:40:16.558" v="8033" actId="1076"/>
          <ac:picMkLst>
            <pc:docMk/>
            <pc:sldMk cId="4093858313" sldId="263"/>
            <ac:picMk id="10" creationId="{FF6286F5-657D-BBFB-913C-5EC96633CDFC}"/>
          </ac:picMkLst>
        </pc:picChg>
        <pc:picChg chg="add mod">
          <ac:chgData name="XuMingle" userId="6accb246-f179-42e5-8cc4-2c1a8de5b234" providerId="ADAL" clId="{8A5C591F-671A-4F6C-B1D7-4690CD343DE4}" dt="2023-01-06T00:41:28.870" v="8035" actId="1076"/>
          <ac:picMkLst>
            <pc:docMk/>
            <pc:sldMk cId="4093858313" sldId="263"/>
            <ac:picMk id="12" creationId="{FE95D042-7590-409C-585F-45FD60ACBFA7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51:41.599" v="8231" actId="207"/>
        <pc:sldMkLst>
          <pc:docMk/>
          <pc:sldMk cId="1712035304" sldId="264"/>
        </pc:sldMkLst>
        <pc:spChg chg="mod">
          <ac:chgData name="XuMingle" userId="6accb246-f179-42e5-8cc4-2c1a8de5b234" providerId="ADAL" clId="{8A5C591F-671A-4F6C-B1D7-4690CD343DE4}" dt="2022-12-27T20:01:33.299" v="1865" actId="20577"/>
          <ac:spMkLst>
            <pc:docMk/>
            <pc:sldMk cId="1712035304" sldId="264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20:02:24.484" v="1869" actId="478"/>
          <ac:spMkLst>
            <pc:docMk/>
            <pc:sldMk cId="1712035304" sldId="264"/>
            <ac:spMk id="4" creationId="{20A263CE-7D86-2942-0BB2-F81AEE74C686}"/>
          </ac:spMkLst>
        </pc:spChg>
        <pc:spChg chg="add mod">
          <ac:chgData name="XuMingle" userId="6accb246-f179-42e5-8cc4-2c1a8de5b234" providerId="ADAL" clId="{8A5C591F-671A-4F6C-B1D7-4690CD343DE4}" dt="2023-01-06T00:51:41.599" v="8231" actId="207"/>
          <ac:spMkLst>
            <pc:docMk/>
            <pc:sldMk cId="1712035304" sldId="264"/>
            <ac:spMk id="4" creationId="{93DFC376-6BAC-C941-7BE1-85AFE52594FD}"/>
          </ac:spMkLst>
        </pc:spChg>
        <pc:spChg chg="mod">
          <ac:chgData name="XuMingle" userId="6accb246-f179-42e5-8cc4-2c1a8de5b234" providerId="ADAL" clId="{8A5C591F-671A-4F6C-B1D7-4690CD343DE4}" dt="2022-12-27T20:29:31.423" v="2455" actId="20577"/>
          <ac:spMkLst>
            <pc:docMk/>
            <pc:sldMk cId="1712035304" sldId="264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02:54.411" v="1885" actId="20577"/>
          <ac:spMkLst>
            <pc:docMk/>
            <pc:sldMk cId="1712035304" sldId="264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9" creationId="{7845F436-B264-1EE3-0FCA-DB5FD1C20F17}"/>
          </ac:picMkLst>
        </pc:picChg>
        <pc:picChg chg="add mod">
          <ac:chgData name="XuMingle" userId="6accb246-f179-42e5-8cc4-2c1a8de5b234" providerId="ADAL" clId="{8A5C591F-671A-4F6C-B1D7-4690CD343DE4}" dt="2023-01-06T00:51:03.633" v="8140" actId="12788"/>
          <ac:picMkLst>
            <pc:docMk/>
            <pc:sldMk cId="1712035304" sldId="264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6:08.580" v="3672" actId="1076"/>
        <pc:sldMkLst>
          <pc:docMk/>
          <pc:sldMk cId="1162291880" sldId="265"/>
        </pc:sldMkLst>
        <pc:spChg chg="mod">
          <ac:chgData name="XuMingle" userId="6accb246-f179-42e5-8cc4-2c1a8de5b234" providerId="ADAL" clId="{8A5C591F-671A-4F6C-B1D7-4690CD343DE4}" dt="2022-12-27T20:04:18.708" v="1909" actId="20577"/>
          <ac:spMkLst>
            <pc:docMk/>
            <pc:sldMk cId="1162291880" sldId="265"/>
            <ac:spMk id="2" creationId="{BE9766B6-9FEF-8A85-B292-A7CF9C7E8DEF}"/>
          </ac:spMkLst>
        </pc:spChg>
        <pc:spChg chg="del mod">
          <ac:chgData name="XuMingle" userId="6accb246-f179-42e5-8cc4-2c1a8de5b234" providerId="ADAL" clId="{8A5C591F-671A-4F6C-B1D7-4690CD343DE4}" dt="2022-12-27T20:07:59.623" v="1922"/>
          <ac:spMkLst>
            <pc:docMk/>
            <pc:sldMk cId="1162291880" sldId="265"/>
            <ac:spMk id="6" creationId="{1F9598BD-D860-54F0-CEC4-5ED02696BD9F}"/>
          </ac:spMkLst>
        </pc:spChg>
        <pc:spChg chg="del mod">
          <ac:chgData name="XuMingle" userId="6accb246-f179-42e5-8cc4-2c1a8de5b234" providerId="ADAL" clId="{8A5C591F-671A-4F6C-B1D7-4690CD343DE4}" dt="2022-12-27T20:28:08.891" v="2406" actId="478"/>
          <ac:spMkLst>
            <pc:docMk/>
            <pc:sldMk cId="1162291880" sldId="265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2T23:45:04.291" v="3645" actId="20577"/>
          <ac:spMkLst>
            <pc:docMk/>
            <pc:sldMk cId="1162291880" sldId="265"/>
            <ac:spMk id="8" creationId="{3617AE05-A343-807B-5045-56C61EC4D600}"/>
          </ac:spMkLst>
        </pc:spChg>
        <pc:spChg chg="add del mod">
          <ac:chgData name="XuMingle" userId="6accb246-f179-42e5-8cc4-2c1a8de5b234" providerId="ADAL" clId="{8A5C591F-671A-4F6C-B1D7-4690CD343DE4}" dt="2022-12-27T20:23:28.675" v="2118" actId="478"/>
          <ac:spMkLst>
            <pc:docMk/>
            <pc:sldMk cId="1162291880" sldId="265"/>
            <ac:spMk id="9" creationId="{F97634CF-E587-1563-3107-ABD168B8A66A}"/>
          </ac:spMkLst>
        </pc:spChg>
        <pc:spChg chg="add mod">
          <ac:chgData name="XuMingle" userId="6accb246-f179-42e5-8cc4-2c1a8de5b234" providerId="ADAL" clId="{8A5C591F-671A-4F6C-B1D7-4690CD343DE4}" dt="2023-01-02T23:45:25.497" v="3664" actId="207"/>
          <ac:spMkLst>
            <pc:docMk/>
            <pc:sldMk cId="1162291880" sldId="265"/>
            <ac:spMk id="11" creationId="{5DD8CBC2-784A-1106-A4DD-7587ABADDFA2}"/>
          </ac:spMkLst>
        </pc:spChg>
        <pc:spChg chg="add mod">
          <ac:chgData name="XuMingle" userId="6accb246-f179-42e5-8cc4-2c1a8de5b234" providerId="ADAL" clId="{8A5C591F-671A-4F6C-B1D7-4690CD343DE4}" dt="2023-01-02T23:42:41.990" v="3546" actId="207"/>
          <ac:spMkLst>
            <pc:docMk/>
            <pc:sldMk cId="1162291880" sldId="265"/>
            <ac:spMk id="12" creationId="{964EDA32-914D-19AB-6F7F-05C6BF953993}"/>
          </ac:spMkLst>
        </pc:spChg>
        <pc:spChg chg="add mod">
          <ac:chgData name="XuMingle" userId="6accb246-f179-42e5-8cc4-2c1a8de5b234" providerId="ADAL" clId="{8A5C591F-671A-4F6C-B1D7-4690CD343DE4}" dt="2023-01-02T23:46:08.580" v="3672" actId="1076"/>
          <ac:spMkLst>
            <pc:docMk/>
            <pc:sldMk cId="1162291880" sldId="265"/>
            <ac:spMk id="13" creationId="{2CD7A15D-FC1F-0EBE-B18C-0F2556CCA025}"/>
          </ac:spMkLst>
        </pc:spChg>
        <pc:picChg chg="add mod modCrop">
          <ac:chgData name="XuMingle" userId="6accb246-f179-42e5-8cc4-2c1a8de5b234" providerId="ADAL" clId="{8A5C591F-671A-4F6C-B1D7-4690CD343DE4}" dt="2023-01-02T23:44:21.507" v="3565" actId="1076"/>
          <ac:picMkLst>
            <pc:docMk/>
            <pc:sldMk cId="1162291880" sldId="265"/>
            <ac:picMk id="4" creationId="{546F6BDE-7873-7645-5A07-81E9355F7364}"/>
          </ac:picMkLst>
        </pc:picChg>
        <pc:picChg chg="add del mod">
          <ac:chgData name="XuMingle" userId="6accb246-f179-42e5-8cc4-2c1a8de5b234" providerId="ADAL" clId="{8A5C591F-671A-4F6C-B1D7-4690CD343DE4}" dt="2022-12-27T20:22:51.888" v="2109" actId="478"/>
          <ac:picMkLst>
            <pc:docMk/>
            <pc:sldMk cId="1162291880" sldId="265"/>
            <ac:picMk id="5" creationId="{DDB52DE6-A1EC-2EA5-9BD2-CDA05D2249C3}"/>
          </ac:picMkLst>
        </pc:picChg>
        <pc:picChg chg="del">
          <ac:chgData name="XuMingle" userId="6accb246-f179-42e5-8cc4-2c1a8de5b234" providerId="ADAL" clId="{8A5C591F-671A-4F6C-B1D7-4690CD343DE4}" dt="2022-12-27T20:04:21.445" v="1910" actId="478"/>
          <ac:picMkLst>
            <pc:docMk/>
            <pc:sldMk cId="1162291880" sldId="265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2-12-27T20:26:49.678" v="2323" actId="20577"/>
        <pc:sldMkLst>
          <pc:docMk/>
          <pc:sldMk cId="173543617" sldId="266"/>
        </pc:sldMkLst>
        <pc:spChg chg="mod">
          <ac:chgData name="XuMingle" userId="6accb246-f179-42e5-8cc4-2c1a8de5b234" providerId="ADAL" clId="{8A5C591F-671A-4F6C-B1D7-4690CD343DE4}" dt="2022-12-27T20:19:58.490" v="2069" actId="20577"/>
          <ac:spMkLst>
            <pc:docMk/>
            <pc:sldMk cId="173543617" sldId="266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19:07.764" v="2037" actId="20577"/>
          <ac:spMkLst>
            <pc:docMk/>
            <pc:sldMk cId="173543617" sldId="266"/>
            <ac:spMk id="7" creationId="{519FA74B-BDDB-93AD-9D6A-BFF99A657655}"/>
          </ac:spMkLst>
        </pc:spChg>
        <pc:picChg chg="add mod">
          <ac:chgData name="XuMingle" userId="6accb246-f179-42e5-8cc4-2c1a8de5b234" providerId="ADAL" clId="{8A5C591F-671A-4F6C-B1D7-4690CD343DE4}" dt="2022-12-27T20:20:02.979" v="2070" actId="1076"/>
          <ac:picMkLst>
            <pc:docMk/>
            <pc:sldMk cId="173543617" sldId="266"/>
            <ac:picMk id="5" creationId="{1FFC5708-9073-156C-0CA9-D5825937E3A8}"/>
          </ac:picMkLst>
        </pc:picChg>
        <pc:picChg chg="del">
          <ac:chgData name="XuMingle" userId="6accb246-f179-42e5-8cc4-2c1a8de5b234" providerId="ADAL" clId="{8A5C591F-671A-4F6C-B1D7-4690CD343DE4}" dt="2022-12-27T20:08:43.922" v="1925" actId="478"/>
          <ac:picMkLst>
            <pc:docMk/>
            <pc:sldMk cId="173543617" sldId="266"/>
            <ac:picMk id="10" creationId="{86001736-2BEA-8F40-16C8-D1C520BE907D}"/>
          </ac:picMkLst>
        </pc:picChg>
      </pc:sldChg>
      <pc:sldChg chg="delSp modSp add del mod modNotesTx">
        <pc:chgData name="XuMingle" userId="6accb246-f179-42e5-8cc4-2c1a8de5b234" providerId="ADAL" clId="{8A5C591F-671A-4F6C-B1D7-4690CD343DE4}" dt="2022-12-27T20:28:45.127" v="2407" actId="47"/>
        <pc:sldMkLst>
          <pc:docMk/>
          <pc:sldMk cId="798204646" sldId="267"/>
        </pc:sldMkLst>
        <pc:spChg chg="mod">
          <ac:chgData name="XuMingle" userId="6accb246-f179-42e5-8cc4-2c1a8de5b234" providerId="ADAL" clId="{8A5C591F-671A-4F6C-B1D7-4690CD343DE4}" dt="2022-12-27T20:17:18.554" v="2027" actId="20577"/>
          <ac:spMkLst>
            <pc:docMk/>
            <pc:sldMk cId="798204646" sldId="267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6" creationId="{1F9598BD-D860-54F0-CEC4-5ED02696BD9F}"/>
          </ac:spMkLst>
        </pc:spChg>
        <pc:picChg chg="del">
          <ac:chgData name="XuMingle" userId="6accb246-f179-42e5-8cc4-2c1a8de5b234" providerId="ADAL" clId="{8A5C591F-671A-4F6C-B1D7-4690CD343DE4}" dt="2022-12-27T20:16:30.138" v="1930" actId="478"/>
          <ac:picMkLst>
            <pc:docMk/>
            <pc:sldMk cId="798204646" sldId="267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16:29.683" v="1929" actId="478"/>
          <ac:picMkLst>
            <pc:docMk/>
            <pc:sldMk cId="798204646" sldId="267"/>
            <ac:picMk id="9" creationId="{7845F436-B264-1EE3-0FCA-DB5FD1C20F17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3:11.403" v="3550"/>
        <pc:sldMkLst>
          <pc:docMk/>
          <pc:sldMk cId="3958504841" sldId="268"/>
        </pc:sldMkLst>
        <pc:spChg chg="mod">
          <ac:chgData name="XuMingle" userId="6accb246-f179-42e5-8cc4-2c1a8de5b234" providerId="ADAL" clId="{8A5C591F-671A-4F6C-B1D7-4690CD343DE4}" dt="2022-12-27T20:31:55.983" v="2463" actId="20577"/>
          <ac:spMkLst>
            <pc:docMk/>
            <pc:sldMk cId="3958504841" sldId="268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20:19.171" v="2074" actId="478"/>
          <ac:picMkLst>
            <pc:docMk/>
            <pc:sldMk cId="3958504841" sldId="268"/>
            <ac:picMk id="5" creationId="{1FFC5708-9073-156C-0CA9-D5825937E3A8}"/>
          </ac:picMkLst>
        </pc:picChg>
        <pc:picChg chg="add mod">
          <ac:chgData name="XuMingle" userId="6accb246-f179-42e5-8cc4-2c1a8de5b234" providerId="ADAL" clId="{8A5C591F-671A-4F6C-B1D7-4690CD343DE4}" dt="2022-12-27T20:20:41.445" v="2076" actId="1076"/>
          <ac:picMkLst>
            <pc:docMk/>
            <pc:sldMk cId="3958504841" sldId="268"/>
            <ac:picMk id="8" creationId="{B98C32C7-F7FE-D8FE-B640-B0FB8086D633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6:18:20.872" v="5362" actId="20577"/>
        <pc:sldMkLst>
          <pc:docMk/>
          <pc:sldMk cId="1334990886" sldId="269"/>
        </pc:sldMkLst>
        <pc:spChg chg="mod">
          <ac:chgData name="XuMingle" userId="6accb246-f179-42e5-8cc4-2c1a8de5b234" providerId="ADAL" clId="{8A5C591F-671A-4F6C-B1D7-4690CD343DE4}" dt="2022-12-27T20:47:38.989" v="2519" actId="20577"/>
          <ac:spMkLst>
            <pc:docMk/>
            <pc:sldMk cId="1334990886" sldId="269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3-01-05T06:17:38.580" v="5269" actId="478"/>
          <ac:spMkLst>
            <pc:docMk/>
            <pc:sldMk cId="1334990886" sldId="269"/>
            <ac:spMk id="4" creationId="{6082D8B6-19AE-4B34-2D02-38A53CB4315D}"/>
          </ac:spMkLst>
        </pc:spChg>
        <pc:spChg chg="add mod">
          <ac:chgData name="XuMingle" userId="6accb246-f179-42e5-8cc4-2c1a8de5b234" providerId="ADAL" clId="{8A5C591F-671A-4F6C-B1D7-4690CD343DE4}" dt="2022-12-27T20:32:08.935" v="2473" actId="20577"/>
          <ac:spMkLst>
            <pc:docMk/>
            <pc:sldMk cId="1334990886" sldId="269"/>
            <ac:spMk id="6" creationId="{08F44EF8-D666-6071-C9FE-965E8B698064}"/>
          </ac:spMkLst>
        </pc:spChg>
        <pc:spChg chg="mod">
          <ac:chgData name="XuMingle" userId="6accb246-f179-42e5-8cc4-2c1a8de5b234" providerId="ADAL" clId="{8A5C591F-671A-4F6C-B1D7-4690CD343DE4}" dt="2023-01-05T06:18:20.872" v="5362" actId="20577"/>
          <ac:spMkLst>
            <pc:docMk/>
            <pc:sldMk cId="1334990886" sldId="269"/>
            <ac:spMk id="8" creationId="{3617AE05-A343-807B-5045-56C61EC4D600}"/>
          </ac:spMkLst>
        </pc:spChg>
        <pc:spChg chg="del">
          <ac:chgData name="XuMingle" userId="6accb246-f179-42e5-8cc4-2c1a8de5b234" providerId="ADAL" clId="{8A5C591F-671A-4F6C-B1D7-4690CD343DE4}" dt="2022-12-27T20:31:00.950" v="2458" actId="478"/>
          <ac:spMkLst>
            <pc:docMk/>
            <pc:sldMk cId="1334990886" sldId="269"/>
            <ac:spMk id="11" creationId="{5DD8CBC2-784A-1106-A4DD-7587ABADDFA2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2" creationId="{964EDA32-914D-19AB-6F7F-05C6BF953993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3" creationId="{2CD7A15D-FC1F-0EBE-B18C-0F2556CCA025}"/>
          </ac:spMkLst>
        </pc:spChg>
        <pc:picChg chg="add mod">
          <ac:chgData name="XuMingle" userId="6accb246-f179-42e5-8cc4-2c1a8de5b234" providerId="ADAL" clId="{8A5C591F-671A-4F6C-B1D7-4690CD343DE4}" dt="2022-12-27T20:38:05.811" v="2502" actId="12788"/>
          <ac:picMkLst>
            <pc:docMk/>
            <pc:sldMk cId="1334990886" sldId="269"/>
            <ac:picMk id="5" creationId="{647015BF-85B7-F17D-B96F-CB8A56928F70}"/>
          </ac:picMkLst>
        </pc:picChg>
      </pc:sldChg>
      <pc:sldChg chg="addSp delSp modSp add mod">
        <pc:chgData name="XuMingle" userId="6accb246-f179-42e5-8cc4-2c1a8de5b234" providerId="ADAL" clId="{8A5C591F-671A-4F6C-B1D7-4690CD343DE4}" dt="2022-12-27T20:47:43.874" v="2526" actId="20577"/>
        <pc:sldMkLst>
          <pc:docMk/>
          <pc:sldMk cId="3715766026" sldId="270"/>
        </pc:sldMkLst>
        <pc:spChg chg="mod">
          <ac:chgData name="XuMingle" userId="6accb246-f179-42e5-8cc4-2c1a8de5b234" providerId="ADAL" clId="{8A5C591F-671A-4F6C-B1D7-4690CD343DE4}" dt="2022-12-27T20:47:43.874" v="2526" actId="20577"/>
          <ac:spMkLst>
            <pc:docMk/>
            <pc:sldMk cId="3715766026" sldId="270"/>
            <ac:spMk id="2" creationId="{BE9766B6-9FEF-8A85-B292-A7CF9C7E8DEF}"/>
          </ac:spMkLst>
        </pc:spChg>
        <pc:picChg chg="del">
          <ac:chgData name="XuMingle" userId="6accb246-f179-42e5-8cc4-2c1a8de5b234" providerId="ADAL" clId="{8A5C591F-671A-4F6C-B1D7-4690CD343DE4}" dt="2022-12-27T20:38:54.874" v="2504" actId="478"/>
          <ac:picMkLst>
            <pc:docMk/>
            <pc:sldMk cId="3715766026" sldId="270"/>
            <ac:picMk id="5" creationId="{647015BF-85B7-F17D-B96F-CB8A56928F70}"/>
          </ac:picMkLst>
        </pc:picChg>
        <pc:picChg chg="add mod">
          <ac:chgData name="XuMingle" userId="6accb246-f179-42e5-8cc4-2c1a8de5b234" providerId="ADAL" clId="{8A5C591F-671A-4F6C-B1D7-4690CD343DE4}" dt="2022-12-27T20:42:44.084" v="2506" actId="1076"/>
          <ac:picMkLst>
            <pc:docMk/>
            <pc:sldMk cId="3715766026" sldId="270"/>
            <ac:picMk id="7" creationId="{926FBFAD-37DF-6EA2-1BCE-B7587922D6D1}"/>
          </ac:picMkLst>
        </pc:picChg>
      </pc:sldChg>
      <pc:sldChg chg="delSp modSp add del mod">
        <pc:chgData name="XuMingle" userId="6accb246-f179-42e5-8cc4-2c1a8de5b234" providerId="ADAL" clId="{8A5C591F-671A-4F6C-B1D7-4690CD343DE4}" dt="2023-01-03T00:10:43.309" v="4126" actId="47"/>
        <pc:sldMkLst>
          <pc:docMk/>
          <pc:sldMk cId="466093609" sldId="271"/>
        </pc:sldMkLst>
        <pc:spChg chg="del mod">
          <ac:chgData name="XuMingle" userId="6accb246-f179-42e5-8cc4-2c1a8de5b234" providerId="ADAL" clId="{8A5C591F-671A-4F6C-B1D7-4690CD343DE4}" dt="2022-12-27T20:46:57.210" v="2509" actId="478"/>
          <ac:spMkLst>
            <pc:docMk/>
            <pc:sldMk cId="466093609" sldId="271"/>
            <ac:spMk id="3" creationId="{8C977B0B-78A5-9FBE-03C9-C6E3918D24B7}"/>
          </ac:spMkLst>
        </pc:spChg>
        <pc:picChg chg="mod">
          <ac:chgData name="XuMingle" userId="6accb246-f179-42e5-8cc4-2c1a8de5b234" providerId="ADAL" clId="{8A5C591F-671A-4F6C-B1D7-4690CD343DE4}" dt="2022-12-27T20:47:00.182" v="2511" actId="12788"/>
          <ac:picMkLst>
            <pc:docMk/>
            <pc:sldMk cId="466093609" sldId="271"/>
            <ac:picMk id="6" creationId="{47652FDA-28BF-4499-80B0-193637443113}"/>
          </ac:picMkLst>
        </pc:picChg>
      </pc:sldChg>
      <pc:sldChg chg="addSp modSp new mod">
        <pc:chgData name="XuMingle" userId="6accb246-f179-42e5-8cc4-2c1a8de5b234" providerId="ADAL" clId="{8A5C591F-671A-4F6C-B1D7-4690CD343DE4}" dt="2023-01-02T23:40:28.788" v="3467" actId="6549"/>
        <pc:sldMkLst>
          <pc:docMk/>
          <pc:sldMk cId="1013118153" sldId="272"/>
        </pc:sldMkLst>
        <pc:spChg chg="add mod">
          <ac:chgData name="XuMingle" userId="6accb246-f179-42e5-8cc4-2c1a8de5b234" providerId="ADAL" clId="{8A5C591F-671A-4F6C-B1D7-4690CD343DE4}" dt="2023-01-02T23:40:28.788" v="3467" actId="6549"/>
          <ac:spMkLst>
            <pc:docMk/>
            <pc:sldMk cId="1013118153" sldId="272"/>
            <ac:spMk id="4" creationId="{BAE9DEBE-F168-5A2E-E5BB-1C6952022B33}"/>
          </ac:spMkLst>
        </pc:spChg>
      </pc:sldChg>
      <pc:sldChg chg="add del ord">
        <pc:chgData name="XuMingle" userId="6accb246-f179-42e5-8cc4-2c1a8de5b234" providerId="ADAL" clId="{8A5C591F-671A-4F6C-B1D7-4690CD343DE4}" dt="2023-01-02T23:43:33.694" v="3553" actId="47"/>
        <pc:sldMkLst>
          <pc:docMk/>
          <pc:sldMk cId="2042074787" sldId="273"/>
        </pc:sldMkLst>
      </pc:sldChg>
      <pc:sldChg chg="addSp delSp modSp new mod ord">
        <pc:chgData name="XuMingle" userId="6accb246-f179-42e5-8cc4-2c1a8de5b234" providerId="ADAL" clId="{8A5C591F-671A-4F6C-B1D7-4690CD343DE4}" dt="2023-01-06T00:50:06.556" v="8137" actId="1076"/>
        <pc:sldMkLst>
          <pc:docMk/>
          <pc:sldMk cId="597923830" sldId="274"/>
        </pc:sldMkLst>
        <pc:spChg chg="mod">
          <ac:chgData name="XuMingle" userId="6accb246-f179-42e5-8cc4-2c1a8de5b234" providerId="ADAL" clId="{8A5C591F-671A-4F6C-B1D7-4690CD343DE4}" dt="2023-01-02T23:16:59.506" v="2879" actId="20577"/>
          <ac:spMkLst>
            <pc:docMk/>
            <pc:sldMk cId="597923830" sldId="274"/>
            <ac:spMk id="2" creationId="{E4517470-BF0D-35FF-6249-7C09421A0432}"/>
          </ac:spMkLst>
        </pc:spChg>
        <pc:spChg chg="add del mod">
          <ac:chgData name="XuMingle" userId="6accb246-f179-42e5-8cc4-2c1a8de5b234" providerId="ADAL" clId="{8A5C591F-671A-4F6C-B1D7-4690CD343DE4}" dt="2023-01-02T23:14:44.304" v="2812" actId="21"/>
          <ac:spMkLst>
            <pc:docMk/>
            <pc:sldMk cId="597923830" sldId="274"/>
            <ac:spMk id="4" creationId="{0F26D94C-9625-CEBC-5FD5-67B5140FCC71}"/>
          </ac:spMkLst>
        </pc:spChg>
        <pc:spChg chg="add mod">
          <ac:chgData name="XuMingle" userId="6accb246-f179-42e5-8cc4-2c1a8de5b234" providerId="ADAL" clId="{8A5C591F-671A-4F6C-B1D7-4690CD343DE4}" dt="2023-01-02T23:18:40.725" v="2944" actId="20577"/>
          <ac:spMkLst>
            <pc:docMk/>
            <pc:sldMk cId="597923830" sldId="274"/>
            <ac:spMk id="5" creationId="{B29C69FF-B6EA-5891-DB5D-3B45CF67B336}"/>
          </ac:spMkLst>
        </pc:spChg>
        <pc:spChg chg="add mod">
          <ac:chgData name="XuMingle" userId="6accb246-f179-42e5-8cc4-2c1a8de5b234" providerId="ADAL" clId="{8A5C591F-671A-4F6C-B1D7-4690CD343DE4}" dt="2023-01-02T23:12:00.886" v="2701" actId="20577"/>
          <ac:spMkLst>
            <pc:docMk/>
            <pc:sldMk cId="597923830" sldId="274"/>
            <ac:spMk id="6" creationId="{5C9EED4D-51F3-6085-72BE-F86B46F9D77D}"/>
          </ac:spMkLst>
        </pc:spChg>
        <pc:spChg chg="add del mod">
          <ac:chgData name="XuMingle" userId="6accb246-f179-42e5-8cc4-2c1a8de5b234" providerId="ADAL" clId="{8A5C591F-671A-4F6C-B1D7-4690CD343DE4}" dt="2023-01-02T23:14:44.311" v="2814"/>
          <ac:spMkLst>
            <pc:docMk/>
            <pc:sldMk cId="597923830" sldId="274"/>
            <ac:spMk id="7" creationId="{1EA2CF4D-0C6F-6AFA-63EF-A7296EC167E2}"/>
          </ac:spMkLst>
        </pc:spChg>
        <pc:picChg chg="add mod">
          <ac:chgData name="XuMingle" userId="6accb246-f179-42e5-8cc4-2c1a8de5b234" providerId="ADAL" clId="{8A5C591F-671A-4F6C-B1D7-4690CD343DE4}" dt="2023-01-06T00:50:06.556" v="8137" actId="1076"/>
          <ac:picMkLst>
            <pc:docMk/>
            <pc:sldMk cId="597923830" sldId="274"/>
            <ac:picMk id="9" creationId="{BEFA9025-7BB7-4152-91EE-185A862C0928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1" creationId="{BDA226AC-3625-C1B4-6317-9738C5C388CD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2" creationId="{97D28E31-26D0-89C4-1DC8-3F4C1C3691D5}"/>
          </ac:picMkLst>
        </pc:picChg>
      </pc:sldChg>
      <pc:sldChg chg="addSp delSp modSp new mod">
        <pc:chgData name="XuMingle" userId="6accb246-f179-42e5-8cc4-2c1a8de5b234" providerId="ADAL" clId="{8A5C591F-671A-4F6C-B1D7-4690CD343DE4}" dt="2023-01-06T00:52:40.797" v="8309" actId="207"/>
        <pc:sldMkLst>
          <pc:docMk/>
          <pc:sldMk cId="797792216" sldId="275"/>
        </pc:sldMkLst>
        <pc:spChg chg="mod">
          <ac:chgData name="XuMingle" userId="6accb246-f179-42e5-8cc4-2c1a8de5b234" providerId="ADAL" clId="{8A5C591F-671A-4F6C-B1D7-4690CD343DE4}" dt="2023-01-06T00:52:40.797" v="8309" actId="207"/>
          <ac:spMkLst>
            <pc:docMk/>
            <pc:sldMk cId="797792216" sldId="275"/>
            <ac:spMk id="2" creationId="{3A803971-FD3F-1DE9-5F16-84345CF47239}"/>
          </ac:spMkLst>
        </pc:spChg>
        <pc:spChg chg="add mod">
          <ac:chgData name="XuMingle" userId="6accb246-f179-42e5-8cc4-2c1a8de5b234" providerId="ADAL" clId="{8A5C591F-671A-4F6C-B1D7-4690CD343DE4}" dt="2023-01-02T23:35:11.992" v="3369" actId="207"/>
          <ac:spMkLst>
            <pc:docMk/>
            <pc:sldMk cId="797792216" sldId="275"/>
            <ac:spMk id="4" creationId="{578140F1-3331-BCA9-7883-BCAB8DE62758}"/>
          </ac:spMkLst>
        </pc:spChg>
        <pc:spChg chg="add del mod">
          <ac:chgData name="XuMingle" userId="6accb246-f179-42e5-8cc4-2c1a8de5b234" providerId="ADAL" clId="{8A5C591F-671A-4F6C-B1D7-4690CD343DE4}" dt="2023-01-02T23:30:52.699" v="3146"/>
          <ac:spMkLst>
            <pc:docMk/>
            <pc:sldMk cId="797792216" sldId="275"/>
            <ac:spMk id="5" creationId="{C962D271-EDFA-1DE1-8797-B0A3D4F6F19D}"/>
          </ac:spMkLst>
        </pc:spChg>
        <pc:spChg chg="add mod">
          <ac:chgData name="XuMingle" userId="6accb246-f179-42e5-8cc4-2c1a8de5b234" providerId="ADAL" clId="{8A5C591F-671A-4F6C-B1D7-4690CD343DE4}" dt="2023-01-05T06:17:08.588" v="5266" actId="12789"/>
          <ac:spMkLst>
            <pc:docMk/>
            <pc:sldMk cId="797792216" sldId="275"/>
            <ac:spMk id="6" creationId="{87CED858-A29B-6381-DF8C-EA15CB7CBA0A}"/>
          </ac:spMkLst>
        </pc:spChg>
        <pc:spChg chg="add mod">
          <ac:chgData name="XuMingle" userId="6accb246-f179-42e5-8cc4-2c1a8de5b234" providerId="ADAL" clId="{8A5C591F-671A-4F6C-B1D7-4690CD343DE4}" dt="2023-01-02T23:35:44.049" v="3371" actId="113"/>
          <ac:spMkLst>
            <pc:docMk/>
            <pc:sldMk cId="797792216" sldId="275"/>
            <ac:spMk id="11" creationId="{7BA5AD8E-BF6F-498F-B8C0-33E3006026DC}"/>
          </ac:spMkLst>
        </pc:spChg>
        <pc:spChg chg="add mod">
          <ac:chgData name="XuMingle" userId="6accb246-f179-42e5-8cc4-2c1a8de5b234" providerId="ADAL" clId="{8A5C591F-671A-4F6C-B1D7-4690CD343DE4}" dt="2023-01-02T23:35:06.420" v="3367" actId="1076"/>
          <ac:spMkLst>
            <pc:docMk/>
            <pc:sldMk cId="797792216" sldId="275"/>
            <ac:spMk id="15" creationId="{F450DD18-BBD9-0DFB-D908-A52D45A303B1}"/>
          </ac:spMkLst>
        </pc:spChg>
        <pc:spChg chg="add mod">
          <ac:chgData name="XuMingle" userId="6accb246-f179-42e5-8cc4-2c1a8de5b234" providerId="ADAL" clId="{8A5C591F-671A-4F6C-B1D7-4690CD343DE4}" dt="2023-01-02T23:39:13.435" v="3407" actId="1076"/>
          <ac:spMkLst>
            <pc:docMk/>
            <pc:sldMk cId="797792216" sldId="275"/>
            <ac:spMk id="16" creationId="{5A80F9D1-7E15-F2AA-72FC-76AEF29835F6}"/>
          </ac:spMkLst>
        </pc:spChg>
        <pc:spChg chg="add mod">
          <ac:chgData name="XuMingle" userId="6accb246-f179-42e5-8cc4-2c1a8de5b234" providerId="ADAL" clId="{8A5C591F-671A-4F6C-B1D7-4690CD343DE4}" dt="2023-01-02T23:38:12.346" v="3399" actId="1076"/>
          <ac:spMkLst>
            <pc:docMk/>
            <pc:sldMk cId="797792216" sldId="275"/>
            <ac:spMk id="17" creationId="{8D43DBE0-DE3E-1B7F-0BF7-4D4917FFC75C}"/>
          </ac:spMkLst>
        </pc:spChg>
        <pc:spChg chg="add mod">
          <ac:chgData name="XuMingle" userId="6accb246-f179-42e5-8cc4-2c1a8de5b234" providerId="ADAL" clId="{8A5C591F-671A-4F6C-B1D7-4690CD343DE4}" dt="2023-01-02T23:39:10.539" v="3406" actId="1076"/>
          <ac:spMkLst>
            <pc:docMk/>
            <pc:sldMk cId="797792216" sldId="275"/>
            <ac:spMk id="18" creationId="{403475AC-8636-9044-A7F3-998D7F23F95E}"/>
          </ac:spMkLst>
        </pc:spChg>
        <pc:spChg chg="add mod">
          <ac:chgData name="XuMingle" userId="6accb246-f179-42e5-8cc4-2c1a8de5b234" providerId="ADAL" clId="{8A5C591F-671A-4F6C-B1D7-4690CD343DE4}" dt="2023-01-05T06:13:26.090" v="5152" actId="1037"/>
          <ac:spMkLst>
            <pc:docMk/>
            <pc:sldMk cId="797792216" sldId="275"/>
            <ac:spMk id="19" creationId="{4DFAF518-736B-3A2C-CD4C-F3AF348EF8E3}"/>
          </ac:spMkLst>
        </pc:spChg>
        <pc:spChg chg="add mod">
          <ac:chgData name="XuMingle" userId="6accb246-f179-42e5-8cc4-2c1a8de5b234" providerId="ADAL" clId="{8A5C591F-671A-4F6C-B1D7-4690CD343DE4}" dt="2023-01-05T06:13:35.140" v="5154" actId="1076"/>
          <ac:spMkLst>
            <pc:docMk/>
            <pc:sldMk cId="797792216" sldId="275"/>
            <ac:spMk id="20" creationId="{05BF4FBB-86A7-D1E6-6127-92F49230EF69}"/>
          </ac:spMkLst>
        </pc:spChg>
        <pc:spChg chg="add mod">
          <ac:chgData name="XuMingle" userId="6accb246-f179-42e5-8cc4-2c1a8de5b234" providerId="ADAL" clId="{8A5C591F-671A-4F6C-B1D7-4690CD343DE4}" dt="2023-01-05T06:13:43.836" v="5156" actId="1076"/>
          <ac:spMkLst>
            <pc:docMk/>
            <pc:sldMk cId="797792216" sldId="275"/>
            <ac:spMk id="21" creationId="{D5ED2D80-D1D7-A312-27AC-E3D8A71D3D96}"/>
          </ac:spMkLst>
        </pc:spChg>
        <pc:spChg chg="add mod">
          <ac:chgData name="XuMingle" userId="6accb246-f179-42e5-8cc4-2c1a8de5b234" providerId="ADAL" clId="{8A5C591F-671A-4F6C-B1D7-4690CD343DE4}" dt="2023-01-05T06:14:38.526" v="5260" actId="14100"/>
          <ac:spMkLst>
            <pc:docMk/>
            <pc:sldMk cId="797792216" sldId="275"/>
            <ac:spMk id="22" creationId="{A2894AF2-9F3D-34D1-C872-0DB9C2CB95B2}"/>
          </ac:spMkLst>
        </pc:spChg>
        <pc:picChg chg="add mod ord modCrop">
          <ac:chgData name="XuMingle" userId="6accb246-f179-42e5-8cc4-2c1a8de5b234" providerId="ADAL" clId="{8A5C591F-671A-4F6C-B1D7-4690CD343DE4}" dt="2023-01-02T23:39:02.516" v="3404" actId="1076"/>
          <ac:picMkLst>
            <pc:docMk/>
            <pc:sldMk cId="797792216" sldId="275"/>
            <ac:picMk id="14" creationId="{AFDA5E1F-4FB0-9582-1B30-81BF2FEA0AF6}"/>
          </ac:picMkLst>
        </pc:picChg>
        <pc:cxnChg chg="add mod">
          <ac:chgData name="XuMingle" userId="6accb246-f179-42e5-8cc4-2c1a8de5b234" providerId="ADAL" clId="{8A5C591F-671A-4F6C-B1D7-4690CD343DE4}" dt="2023-01-05T06:17:13.998" v="5267" actId="14100"/>
          <ac:cxnSpMkLst>
            <pc:docMk/>
            <pc:sldMk cId="797792216" sldId="275"/>
            <ac:cxnSpMk id="8" creationId="{4136FF36-E64A-5256-E26B-DD3315617989}"/>
          </ac:cxnSpMkLst>
        </pc:cxnChg>
      </pc:sldChg>
      <pc:sldChg chg="addSp delSp modSp add mod">
        <pc:chgData name="XuMingle" userId="6accb246-f179-42e5-8cc4-2c1a8de5b234" providerId="ADAL" clId="{8A5C591F-671A-4F6C-B1D7-4690CD343DE4}" dt="2023-01-05T06:21:22.092" v="5363" actId="1076"/>
        <pc:sldMkLst>
          <pc:docMk/>
          <pc:sldMk cId="755013837" sldId="276"/>
        </pc:sldMkLst>
        <pc:spChg chg="mod">
          <ac:chgData name="XuMingle" userId="6accb246-f179-42e5-8cc4-2c1a8de5b234" providerId="ADAL" clId="{8A5C591F-671A-4F6C-B1D7-4690CD343DE4}" dt="2023-01-03T01:24:16.632" v="4607" actId="20577"/>
          <ac:spMkLst>
            <pc:docMk/>
            <pc:sldMk cId="755013837" sldId="276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4" creationId="{4739B76E-3BCA-415D-CC13-7C96D012A913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5" creationId="{616BF6D5-066B-0D13-71E2-D21DC4674FCB}"/>
          </ac:spMkLst>
        </pc:spChg>
        <pc:spChg chg="del mod">
          <ac:chgData name="XuMingle" userId="6accb246-f179-42e5-8cc4-2c1a8de5b234" providerId="ADAL" clId="{8A5C591F-671A-4F6C-B1D7-4690CD343DE4}" dt="2023-01-03T01:24:48.449" v="4610" actId="478"/>
          <ac:spMkLst>
            <pc:docMk/>
            <pc:sldMk cId="755013837" sldId="276"/>
            <ac:spMk id="8" creationId="{3617AE05-A343-807B-5045-56C61EC4D600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10" creationId="{8395172C-7228-DD50-9DD9-F56E15A590A6}"/>
          </ac:spMkLst>
        </pc:spChg>
        <pc:picChg chg="del">
          <ac:chgData name="XuMingle" userId="6accb246-f179-42e5-8cc4-2c1a8de5b234" providerId="ADAL" clId="{8A5C591F-671A-4F6C-B1D7-4690CD343DE4}" dt="2023-01-02T23:47:04.003" v="3674" actId="478"/>
          <ac:picMkLst>
            <pc:docMk/>
            <pc:sldMk cId="755013837" sldId="276"/>
            <ac:picMk id="7" creationId="{926FBFAD-37DF-6EA2-1BCE-B7587922D6D1}"/>
          </ac:picMkLst>
        </pc:picChg>
        <pc:cxnChg chg="add mod">
          <ac:chgData name="XuMingle" userId="6accb246-f179-42e5-8cc4-2c1a8de5b234" providerId="ADAL" clId="{8A5C591F-671A-4F6C-B1D7-4690CD343DE4}" dt="2023-01-05T06:21:22.092" v="5363" actId="1076"/>
          <ac:cxnSpMkLst>
            <pc:docMk/>
            <pc:sldMk cId="755013837" sldId="276"/>
            <ac:cxnSpMk id="12" creationId="{167A0A88-3FDE-8345-D9C4-370876433403}"/>
          </ac:cxnSpMkLst>
        </pc:cxnChg>
      </pc:sldChg>
      <pc:sldChg chg="add del">
        <pc:chgData name="XuMingle" userId="6accb246-f179-42e5-8cc4-2c1a8de5b234" providerId="ADAL" clId="{8A5C591F-671A-4F6C-B1D7-4690CD343DE4}" dt="2023-01-03T00:10:40.624" v="4124" actId="47"/>
        <pc:sldMkLst>
          <pc:docMk/>
          <pc:sldMk cId="2699234143" sldId="277"/>
        </pc:sldMkLst>
      </pc:sldChg>
      <pc:sldChg chg="addSp delSp modSp add mod">
        <pc:chgData name="XuMingle" userId="6accb246-f179-42e5-8cc4-2c1a8de5b234" providerId="ADAL" clId="{8A5C591F-671A-4F6C-B1D7-4690CD343DE4}" dt="2023-01-03T01:22:03.560" v="4558" actId="1076"/>
        <pc:sldMkLst>
          <pc:docMk/>
          <pc:sldMk cId="293706342" sldId="278"/>
        </pc:sldMkLst>
        <pc:spChg chg="add del mod">
          <ac:chgData name="XuMingle" userId="6accb246-f179-42e5-8cc4-2c1a8de5b234" providerId="ADAL" clId="{8A5C591F-671A-4F6C-B1D7-4690CD343DE4}" dt="2023-01-03T01:21:58.214" v="4556" actId="478"/>
          <ac:spMkLst>
            <pc:docMk/>
            <pc:sldMk cId="293706342" sldId="278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3-01-03T01:22:03.560" v="4558" actId="1076"/>
          <ac:spMkLst>
            <pc:docMk/>
            <pc:sldMk cId="293706342" sldId="278"/>
            <ac:spMk id="3" creationId="{8C977B0B-78A5-9FBE-03C9-C6E3918D24B7}"/>
          </ac:spMkLst>
        </pc:spChg>
        <pc:spChg chg="add del mod">
          <ac:chgData name="XuMingle" userId="6accb246-f179-42e5-8cc4-2c1a8de5b234" providerId="ADAL" clId="{8A5C591F-671A-4F6C-B1D7-4690CD343DE4}" dt="2023-01-03T01:21:54.995" v="4555" actId="478"/>
          <ac:spMkLst>
            <pc:docMk/>
            <pc:sldMk cId="293706342" sldId="278"/>
            <ac:spMk id="5" creationId="{56FD68C6-3D95-59DD-C356-C324497402EF}"/>
          </ac:spMkLst>
        </pc:spChg>
        <pc:spChg chg="add del mod">
          <ac:chgData name="XuMingle" userId="6accb246-f179-42e5-8cc4-2c1a8de5b234" providerId="ADAL" clId="{8A5C591F-671A-4F6C-B1D7-4690CD343DE4}" dt="2023-01-03T01:22:00.342" v="4557" actId="478"/>
          <ac:spMkLst>
            <pc:docMk/>
            <pc:sldMk cId="293706342" sldId="278"/>
            <ac:spMk id="8" creationId="{A19F842E-3C1A-BDD8-689F-CBE66A24A6EF}"/>
          </ac:spMkLst>
        </pc:spChg>
        <pc:picChg chg="mod">
          <ac:chgData name="XuMingle" userId="6accb246-f179-42e5-8cc4-2c1a8de5b234" providerId="ADAL" clId="{8A5C591F-671A-4F6C-B1D7-4690CD343DE4}" dt="2023-01-03T01:22:03.560" v="4558" actId="1076"/>
          <ac:picMkLst>
            <pc:docMk/>
            <pc:sldMk cId="293706342" sldId="278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8A5C591F-671A-4F6C-B1D7-4690CD343DE4}" dt="2023-01-03T00:10:39.433" v="4123" actId="2696"/>
        <pc:sldMkLst>
          <pc:docMk/>
          <pc:sldMk cId="1997256395" sldId="278"/>
        </pc:sldMkLst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797600479" sldId="279"/>
        </pc:sldMkLst>
      </pc:sldChg>
      <pc:sldChg chg="addSp delSp modSp new del mod">
        <pc:chgData name="XuMingle" userId="6accb246-f179-42e5-8cc4-2c1a8de5b234" providerId="ADAL" clId="{8A5C591F-671A-4F6C-B1D7-4690CD343DE4}" dt="2023-01-06T00:42:36.034" v="8036" actId="2696"/>
        <pc:sldMkLst>
          <pc:docMk/>
          <pc:sldMk cId="2370935806" sldId="279"/>
        </pc:sldMkLst>
        <pc:spChg chg="mod">
          <ac:chgData name="XuMingle" userId="6accb246-f179-42e5-8cc4-2c1a8de5b234" providerId="ADAL" clId="{8A5C591F-671A-4F6C-B1D7-4690CD343DE4}" dt="2023-01-03T00:54:31.404" v="4186" actId="20577"/>
          <ac:spMkLst>
            <pc:docMk/>
            <pc:sldMk cId="2370935806" sldId="279"/>
            <ac:spMk id="2" creationId="{105C0365-A795-420B-AB05-84513E46C1E4}"/>
          </ac:spMkLst>
        </pc:spChg>
        <pc:spChg chg="add mod">
          <ac:chgData name="XuMingle" userId="6accb246-f179-42e5-8cc4-2c1a8de5b234" providerId="ADAL" clId="{8A5C591F-671A-4F6C-B1D7-4690CD343DE4}" dt="2023-01-03T01:01:27.428" v="4340" actId="207"/>
          <ac:spMkLst>
            <pc:docMk/>
            <pc:sldMk cId="2370935806" sldId="279"/>
            <ac:spMk id="4" creationId="{7D76CF1C-B68F-082F-4BCE-D6E09C4FE0BF}"/>
          </ac:spMkLst>
        </pc:spChg>
        <pc:spChg chg="add del mod">
          <ac:chgData name="XuMingle" userId="6accb246-f179-42e5-8cc4-2c1a8de5b234" providerId="ADAL" clId="{8A5C591F-671A-4F6C-B1D7-4690CD343DE4}" dt="2023-01-03T01:00:57.043" v="4284"/>
          <ac:spMkLst>
            <pc:docMk/>
            <pc:sldMk cId="2370935806" sldId="279"/>
            <ac:spMk id="10" creationId="{B7C560BA-30DC-2F22-A60F-6AB71A9DA843}"/>
          </ac:spMkLst>
        </pc:spChg>
        <pc:spChg chg="add mod">
          <ac:chgData name="XuMingle" userId="6accb246-f179-42e5-8cc4-2c1a8de5b234" providerId="ADAL" clId="{8A5C591F-671A-4F6C-B1D7-4690CD343DE4}" dt="2023-01-03T01:00:54.920" v="4282" actId="6549"/>
          <ac:spMkLst>
            <pc:docMk/>
            <pc:sldMk cId="2370935806" sldId="279"/>
            <ac:spMk id="11" creationId="{42F21D14-58C1-E56A-DBC1-F864D7413296}"/>
          </ac:spMkLst>
        </pc:spChg>
        <pc:picChg chg="add del mod">
          <ac:chgData name="XuMingle" userId="6accb246-f179-42e5-8cc4-2c1a8de5b234" providerId="ADAL" clId="{8A5C591F-671A-4F6C-B1D7-4690CD343DE4}" dt="2023-01-03T01:00:04.298" v="4264" actId="478"/>
          <ac:picMkLst>
            <pc:docMk/>
            <pc:sldMk cId="2370935806" sldId="279"/>
            <ac:picMk id="6" creationId="{D9A904ED-1C88-10B1-1B15-C8A87B7E43CE}"/>
          </ac:picMkLst>
        </pc:picChg>
        <pc:picChg chg="add mod">
          <ac:chgData name="XuMingle" userId="6accb246-f179-42e5-8cc4-2c1a8de5b234" providerId="ADAL" clId="{8A5C591F-671A-4F6C-B1D7-4690CD343DE4}" dt="2023-01-03T01:00:08.720" v="4267" actId="12788"/>
          <ac:picMkLst>
            <pc:docMk/>
            <pc:sldMk cId="2370935806" sldId="279"/>
            <ac:picMk id="8" creationId="{0C291186-8105-E6C3-74C8-7F43FD17DD12}"/>
          </ac:picMkLst>
        </pc:picChg>
      </pc:sldChg>
      <pc:sldChg chg="new del">
        <pc:chgData name="XuMingle" userId="6accb246-f179-42e5-8cc4-2c1a8de5b234" providerId="ADAL" clId="{8A5C591F-671A-4F6C-B1D7-4690CD343DE4}" dt="2023-01-03T00:29:46.285" v="4136" actId="680"/>
        <pc:sldMkLst>
          <pc:docMk/>
          <pc:sldMk cId="3546718165" sldId="279"/>
        </pc:sldMkLst>
      </pc:sldChg>
      <pc:sldChg chg="addSp delSp modSp add del mod">
        <pc:chgData name="XuMingle" userId="6accb246-f179-42e5-8cc4-2c1a8de5b234" providerId="ADAL" clId="{8A5C591F-671A-4F6C-B1D7-4690CD343DE4}" dt="2023-01-06T00:42:36.034" v="8036" actId="2696"/>
        <pc:sldMkLst>
          <pc:docMk/>
          <pc:sldMk cId="728890675" sldId="280"/>
        </pc:sldMkLst>
        <pc:spChg chg="mod">
          <ac:chgData name="XuMingle" userId="6accb246-f179-42e5-8cc4-2c1a8de5b234" providerId="ADAL" clId="{8A5C591F-671A-4F6C-B1D7-4690CD343DE4}" dt="2023-01-03T01:02:41.577" v="4457" actId="20577"/>
          <ac:spMkLst>
            <pc:docMk/>
            <pc:sldMk cId="728890675" sldId="280"/>
            <ac:spMk id="4" creationId="{7D76CF1C-B68F-082F-4BCE-D6E09C4FE0BF}"/>
          </ac:spMkLst>
        </pc:spChg>
        <pc:spChg chg="mod">
          <ac:chgData name="XuMingle" userId="6accb246-f179-42e5-8cc4-2c1a8de5b234" providerId="ADAL" clId="{8A5C591F-671A-4F6C-B1D7-4690CD343DE4}" dt="2023-01-03T01:16:04.786" v="4498"/>
          <ac:spMkLst>
            <pc:docMk/>
            <pc:sldMk cId="728890675" sldId="280"/>
            <ac:spMk id="11" creationId="{42F21D14-58C1-E56A-DBC1-F864D7413296}"/>
          </ac:spMkLst>
        </pc:spChg>
        <pc:picChg chg="add mod">
          <ac:chgData name="XuMingle" userId="6accb246-f179-42e5-8cc4-2c1a8de5b234" providerId="ADAL" clId="{8A5C591F-671A-4F6C-B1D7-4690CD343DE4}" dt="2023-01-03T01:15:23.651" v="4497" actId="1035"/>
          <ac:picMkLst>
            <pc:docMk/>
            <pc:sldMk cId="728890675" sldId="280"/>
            <ac:picMk id="6" creationId="{DD5A442D-DB2A-20CF-0AC6-C17C73D76BB6}"/>
          </ac:picMkLst>
        </pc:picChg>
        <pc:picChg chg="del">
          <ac:chgData name="XuMingle" userId="6accb246-f179-42e5-8cc4-2c1a8de5b234" providerId="ADAL" clId="{8A5C591F-671A-4F6C-B1D7-4690CD343DE4}" dt="2023-01-03T01:02:44.077" v="4458" actId="478"/>
          <ac:picMkLst>
            <pc:docMk/>
            <pc:sldMk cId="728890675" sldId="280"/>
            <ac:picMk id="8" creationId="{0C291186-8105-E6C3-74C8-7F43FD17DD12}"/>
          </ac:picMkLst>
        </pc:picChg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1106701946" sldId="280"/>
        </pc:sldMkLst>
      </pc:sldChg>
      <pc:sldChg chg="new del">
        <pc:chgData name="XuMingle" userId="6accb246-f179-42e5-8cc4-2c1a8de5b234" providerId="ADAL" clId="{8A5C591F-671A-4F6C-B1D7-4690CD343DE4}" dt="2023-01-03T00:29:44.889" v="4135" actId="680"/>
        <pc:sldMkLst>
          <pc:docMk/>
          <pc:sldMk cId="2262195369" sldId="280"/>
        </pc:sldMkLst>
      </pc:sldChg>
      <pc:sldChg chg="addSp delSp modSp add mod ord">
        <pc:chgData name="XuMingle" userId="6accb246-f179-42e5-8cc4-2c1a8de5b234" providerId="ADAL" clId="{8A5C591F-671A-4F6C-B1D7-4690CD343DE4}" dt="2023-01-03T07:17:59.502" v="5107" actId="20577"/>
        <pc:sldMkLst>
          <pc:docMk/>
          <pc:sldMk cId="385668233" sldId="281"/>
        </pc:sldMkLst>
        <pc:spChg chg="mod">
          <ac:chgData name="XuMingle" userId="6accb246-f179-42e5-8cc4-2c1a8de5b234" providerId="ADAL" clId="{8A5C591F-671A-4F6C-B1D7-4690CD343DE4}" dt="2023-01-03T01:28:32.392" v="4629" actId="20577"/>
          <ac:spMkLst>
            <pc:docMk/>
            <pc:sldMk cId="385668233" sldId="281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3-01-03T07:03:45.727" v="4985" actId="207"/>
          <ac:spMkLst>
            <pc:docMk/>
            <pc:sldMk cId="385668233" sldId="28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3-01-03T01:30:39.858" v="4737" actId="20577"/>
          <ac:spMkLst>
            <pc:docMk/>
            <pc:sldMk cId="385668233" sldId="281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8" creationId="{80A72A56-CD08-3507-52E6-816523993916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9" creationId="{B9100DD7-D434-48D3-90E8-9E048F82FBAC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0" creationId="{91A33AA4-3AC9-8E72-E511-4ACC7DF3457E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1" creationId="{BF71B57E-C706-7E81-ED00-FFD527AAD073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2" creationId="{C3D7BD0C-53A8-EB7A-3479-9B4DFFBF33B8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4" creationId="{2E4EA3A4-7263-F83B-CEBF-479D165CED55}"/>
          </ac:spMkLst>
        </pc:spChg>
        <pc:spChg chg="add mod">
          <ac:chgData name="XuMingle" userId="6accb246-f179-42e5-8cc4-2c1a8de5b234" providerId="ADAL" clId="{8A5C591F-671A-4F6C-B1D7-4690CD343DE4}" dt="2023-01-03T07:17:59.502" v="5107" actId="20577"/>
          <ac:spMkLst>
            <pc:docMk/>
            <pc:sldMk cId="385668233" sldId="281"/>
            <ac:spMk id="15" creationId="{5501F550-68D3-9211-D116-3BA5494D3340}"/>
          </ac:spMkLst>
        </pc:spChg>
        <pc:picChg chg="del">
          <ac:chgData name="XuMingle" userId="6accb246-f179-42e5-8cc4-2c1a8de5b234" providerId="ADAL" clId="{8A5C591F-671A-4F6C-B1D7-4690CD343DE4}" dt="2023-01-03T01:28:35.171" v="4630" actId="478"/>
          <ac:picMkLst>
            <pc:docMk/>
            <pc:sldMk cId="385668233" sldId="281"/>
            <ac:picMk id="5" creationId="{CFD71557-E45A-4752-432A-D174842FA93A}"/>
          </ac:picMkLst>
        </pc:picChg>
        <pc:picChg chg="add mod">
          <ac:chgData name="XuMingle" userId="6accb246-f179-42e5-8cc4-2c1a8de5b234" providerId="ADAL" clId="{8A5C591F-671A-4F6C-B1D7-4690CD343DE4}" dt="2023-01-03T07:17:37.428" v="5098" actId="1076"/>
          <ac:picMkLst>
            <pc:docMk/>
            <pc:sldMk cId="385668233" sldId="281"/>
            <ac:picMk id="13" creationId="{F7CAC358-C7B3-4127-C0AB-3934C9B4037C}"/>
          </ac:picMkLst>
        </pc:picChg>
      </pc:sldChg>
      <pc:sldChg chg="new del">
        <pc:chgData name="XuMingle" userId="6accb246-f179-42e5-8cc4-2c1a8de5b234" providerId="ADAL" clId="{8A5C591F-671A-4F6C-B1D7-4690CD343DE4}" dt="2023-01-03T00:29:44.550" v="4134" actId="680"/>
        <pc:sldMkLst>
          <pc:docMk/>
          <pc:sldMk cId="1828792906" sldId="281"/>
        </pc:sldMkLst>
      </pc:sldChg>
      <pc:sldChg chg="add del">
        <pc:chgData name="XuMingle" userId="6accb246-f179-42e5-8cc4-2c1a8de5b234" providerId="ADAL" clId="{8A5C591F-671A-4F6C-B1D7-4690CD343DE4}" dt="2023-01-03T01:30:56.127" v="4742" actId="47"/>
        <pc:sldMkLst>
          <pc:docMk/>
          <pc:sldMk cId="929565067" sldId="282"/>
        </pc:sldMkLst>
      </pc:sldChg>
      <pc:sldChg chg="new del">
        <pc:chgData name="XuMingle" userId="6accb246-f179-42e5-8cc4-2c1a8de5b234" providerId="ADAL" clId="{8A5C591F-671A-4F6C-B1D7-4690CD343DE4}" dt="2023-01-03T00:29:44.252" v="4133" actId="680"/>
        <pc:sldMkLst>
          <pc:docMk/>
          <pc:sldMk cId="1773404225" sldId="282"/>
        </pc:sldMkLst>
      </pc:sldChg>
      <pc:sldChg chg="addSp delSp modSp add del mod ord">
        <pc:chgData name="XuMingle" userId="6accb246-f179-42e5-8cc4-2c1a8de5b234" providerId="ADAL" clId="{8A5C591F-671A-4F6C-B1D7-4690CD343DE4}" dt="2023-01-06T00:42:57.476" v="8051" actId="2696"/>
        <pc:sldMkLst>
          <pc:docMk/>
          <pc:sldMk cId="19454974" sldId="283"/>
        </pc:sldMkLst>
        <pc:spChg chg="mod">
          <ac:chgData name="XuMingle" userId="6accb246-f179-42e5-8cc4-2c1a8de5b234" providerId="ADAL" clId="{8A5C591F-671A-4F6C-B1D7-4690CD343DE4}" dt="2023-01-03T01:42:04.783" v="4982" actId="20577"/>
          <ac:spMkLst>
            <pc:docMk/>
            <pc:sldMk cId="19454974" sldId="28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3T01:41:56.734" v="4980" actId="1076"/>
          <ac:spMkLst>
            <pc:docMk/>
            <pc:sldMk cId="19454974" sldId="283"/>
            <ac:spMk id="5" creationId="{3F5A19FD-74C4-2015-DE55-8389A4BC4C9D}"/>
          </ac:spMkLst>
        </pc:spChg>
        <pc:spChg chg="mod">
          <ac:chgData name="XuMingle" userId="6accb246-f179-42e5-8cc4-2c1a8de5b234" providerId="ADAL" clId="{8A5C591F-671A-4F6C-B1D7-4690CD343DE4}" dt="2023-01-03T01:41:51.651" v="4976" actId="21"/>
          <ac:spMkLst>
            <pc:docMk/>
            <pc:sldMk cId="19454974" sldId="283"/>
            <ac:spMk id="6" creationId="{1F9598BD-D860-54F0-CEC4-5ED02696BD9F}"/>
          </ac:spMkLst>
        </pc:spChg>
        <pc:spChg chg="del">
          <ac:chgData name="XuMingle" userId="6accb246-f179-42e5-8cc4-2c1a8de5b234" providerId="ADAL" clId="{8A5C591F-671A-4F6C-B1D7-4690CD343DE4}" dt="2023-01-03T01:39:06.770" v="4925" actId="478"/>
          <ac:spMkLst>
            <pc:docMk/>
            <pc:sldMk cId="19454974" sldId="283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3T01:41:54.543" v="4979" actId="20577"/>
          <ac:spMkLst>
            <pc:docMk/>
            <pc:sldMk cId="19454974" sldId="283"/>
            <ac:spMk id="10" creationId="{F416F38A-ACFC-1B4F-6C4E-FEF34CBE2196}"/>
          </ac:spMkLst>
        </pc:spChg>
        <pc:picChg chg="add del mod">
          <ac:chgData name="XuMingle" userId="6accb246-f179-42e5-8cc4-2c1a8de5b234" providerId="ADAL" clId="{8A5C591F-671A-4F6C-B1D7-4690CD343DE4}" dt="2023-01-03T01:32:11.610" v="4858" actId="478"/>
          <ac:picMkLst>
            <pc:docMk/>
            <pc:sldMk cId="19454974" sldId="283"/>
            <ac:picMk id="4" creationId="{EBFFE2FD-264F-5060-EB59-39FC9CBF7955}"/>
          </ac:picMkLst>
        </pc:picChg>
        <pc:picChg chg="add mod">
          <ac:chgData name="XuMingle" userId="6accb246-f179-42e5-8cc4-2c1a8de5b234" providerId="ADAL" clId="{8A5C591F-671A-4F6C-B1D7-4690CD343DE4}" dt="2023-01-03T07:03:13.806" v="4983" actId="1076"/>
          <ac:picMkLst>
            <pc:docMk/>
            <pc:sldMk cId="19454974" sldId="283"/>
            <ac:picMk id="9" creationId="{567D95C6-4C77-79DB-F7E1-57A7A2CB68F4}"/>
          </ac:picMkLst>
        </pc:picChg>
        <pc:picChg chg="del">
          <ac:chgData name="XuMingle" userId="6accb246-f179-42e5-8cc4-2c1a8de5b234" providerId="ADAL" clId="{8A5C591F-671A-4F6C-B1D7-4690CD343DE4}" dt="2023-01-03T01:31:03.197" v="4750" actId="478"/>
          <ac:picMkLst>
            <pc:docMk/>
            <pc:sldMk cId="19454974" sldId="283"/>
            <ac:picMk id="13" creationId="{F7CAC358-C7B3-4127-C0AB-3934C9B4037C}"/>
          </ac:picMkLst>
        </pc:picChg>
      </pc:sldChg>
      <pc:sldChg chg="add">
        <pc:chgData name="XuMingle" userId="6accb246-f179-42e5-8cc4-2c1a8de5b234" providerId="ADAL" clId="{8A5C591F-671A-4F6C-B1D7-4690CD343DE4}" dt="2023-01-06T00:43:00.734" v="8052"/>
        <pc:sldMkLst>
          <pc:docMk/>
          <pc:sldMk cId="374909143" sldId="283"/>
        </pc:sldMkLst>
      </pc:sldChg>
      <pc:sldChg chg="new del">
        <pc:chgData name="XuMingle" userId="6accb246-f179-42e5-8cc4-2c1a8de5b234" providerId="ADAL" clId="{8A5C591F-671A-4F6C-B1D7-4690CD343DE4}" dt="2023-01-03T00:29:43.886" v="4132" actId="680"/>
        <pc:sldMkLst>
          <pc:docMk/>
          <pc:sldMk cId="1985850400" sldId="283"/>
        </pc:sldMkLst>
      </pc:sldChg>
      <pc:sldChg chg="addSp delSp modSp new mod">
        <pc:chgData name="XuMingle" userId="6accb246-f179-42e5-8cc4-2c1a8de5b234" providerId="ADAL" clId="{8A5C591F-671A-4F6C-B1D7-4690CD343DE4}" dt="2023-01-05T07:45:30.816" v="6266" actId="1036"/>
        <pc:sldMkLst>
          <pc:docMk/>
          <pc:sldMk cId="1064256282" sldId="284"/>
        </pc:sldMkLst>
        <pc:spChg chg="del">
          <ac:chgData name="XuMingle" userId="6accb246-f179-42e5-8cc4-2c1a8de5b234" providerId="ADAL" clId="{8A5C591F-671A-4F6C-B1D7-4690CD343DE4}" dt="2023-01-05T06:22:17.741" v="5388" actId="478"/>
          <ac:spMkLst>
            <pc:docMk/>
            <pc:sldMk cId="1064256282" sldId="284"/>
            <ac:spMk id="2" creationId="{71A66E0C-20FA-C2A4-57DA-EE2D99F73900}"/>
          </ac:spMkLst>
        </pc:spChg>
        <pc:spChg chg="mod">
          <ac:chgData name="XuMingle" userId="6accb246-f179-42e5-8cc4-2c1a8de5b234" providerId="ADAL" clId="{8A5C591F-671A-4F6C-B1D7-4690CD343DE4}" dt="2023-01-05T06:22:15.037" v="5387" actId="20577"/>
          <ac:spMkLst>
            <pc:docMk/>
            <pc:sldMk cId="1064256282" sldId="284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43:08.848" v="6218" actId="1076"/>
          <ac:spMkLst>
            <pc:docMk/>
            <pc:sldMk cId="1064256282" sldId="284"/>
            <ac:spMk id="9" creationId="{6355A18C-7C27-D155-2381-567153316E83}"/>
          </ac:spMkLst>
        </pc:spChg>
        <pc:spChg chg="add mod">
          <ac:chgData name="XuMingle" userId="6accb246-f179-42e5-8cc4-2c1a8de5b234" providerId="ADAL" clId="{8A5C591F-671A-4F6C-B1D7-4690CD343DE4}" dt="2023-01-05T07:43:12.431" v="6219" actId="1076"/>
          <ac:spMkLst>
            <pc:docMk/>
            <pc:sldMk cId="1064256282" sldId="284"/>
            <ac:spMk id="10" creationId="{DCEA9177-9A26-841D-8F76-035C7EE10ADB}"/>
          </ac:spMkLst>
        </pc:spChg>
        <pc:picChg chg="add del mod">
          <ac:chgData name="XuMingle" userId="6accb246-f179-42e5-8cc4-2c1a8de5b234" providerId="ADAL" clId="{8A5C591F-671A-4F6C-B1D7-4690CD343DE4}" dt="2023-01-05T06:22:26.761" v="5391" actId="478"/>
          <ac:picMkLst>
            <pc:docMk/>
            <pc:sldMk cId="1064256282" sldId="284"/>
            <ac:picMk id="6" creationId="{1FF4C004-5CF0-BDA5-68D5-48FECA17F0D3}"/>
          </ac:picMkLst>
        </pc:picChg>
        <pc:picChg chg="add mod">
          <ac:chgData name="XuMingle" userId="6accb246-f179-42e5-8cc4-2c1a8de5b234" providerId="ADAL" clId="{8A5C591F-671A-4F6C-B1D7-4690CD343DE4}" dt="2023-01-05T07:43:48.661" v="6242" actId="1035"/>
          <ac:picMkLst>
            <pc:docMk/>
            <pc:sldMk cId="1064256282" sldId="284"/>
            <ac:picMk id="8" creationId="{C1CF581D-0B39-BF49-401E-D0EF272D57C0}"/>
          </ac:picMkLst>
        </pc:picChg>
        <pc:picChg chg="add mod">
          <ac:chgData name="XuMingle" userId="6accb246-f179-42e5-8cc4-2c1a8de5b234" providerId="ADAL" clId="{8A5C591F-671A-4F6C-B1D7-4690CD343DE4}" dt="2023-01-05T07:45:30.816" v="6266" actId="1036"/>
          <ac:picMkLst>
            <pc:docMk/>
            <pc:sldMk cId="1064256282" sldId="284"/>
            <ac:picMk id="12" creationId="{3146420A-1920-7594-C569-F3F30C44E145}"/>
          </ac:picMkLst>
        </pc:picChg>
        <pc:picChg chg="add mod">
          <ac:chgData name="XuMingle" userId="6accb246-f179-42e5-8cc4-2c1a8de5b234" providerId="ADAL" clId="{8A5C591F-671A-4F6C-B1D7-4690CD343DE4}" dt="2023-01-05T07:44:36.640" v="6250" actId="1076"/>
          <ac:picMkLst>
            <pc:docMk/>
            <pc:sldMk cId="1064256282" sldId="284"/>
            <ac:picMk id="14" creationId="{B5755BD0-86AB-67C4-5B2D-06FE0C85FCDD}"/>
          </ac:picMkLst>
        </pc:picChg>
        <pc:picChg chg="add mod">
          <ac:chgData name="XuMingle" userId="6accb246-f179-42e5-8cc4-2c1a8de5b234" providerId="ADAL" clId="{8A5C591F-671A-4F6C-B1D7-4690CD343DE4}" dt="2023-01-05T07:45:07.977" v="6255" actId="1076"/>
          <ac:picMkLst>
            <pc:docMk/>
            <pc:sldMk cId="1064256282" sldId="284"/>
            <ac:picMk id="16" creationId="{A2B78A4C-1C58-3A6E-3E55-31C1C4AD697A}"/>
          </ac:picMkLst>
        </pc:picChg>
      </pc:sldChg>
      <pc:sldChg chg="addSp delSp modSp add mod ord">
        <pc:chgData name="XuMingle" userId="6accb246-f179-42e5-8cc4-2c1a8de5b234" providerId="ADAL" clId="{8A5C591F-671A-4F6C-B1D7-4690CD343DE4}" dt="2023-01-05T07:47:27.575" v="6337" actId="1076"/>
        <pc:sldMkLst>
          <pc:docMk/>
          <pc:sldMk cId="2781870318" sldId="285"/>
        </pc:sldMkLst>
        <pc:spChg chg="mod">
          <ac:chgData name="XuMingle" userId="6accb246-f179-42e5-8cc4-2c1a8de5b234" providerId="ADAL" clId="{8A5C591F-671A-4F6C-B1D7-4690CD343DE4}" dt="2023-01-05T07:28:00.441" v="6117" actId="20577"/>
          <ac:spMkLst>
            <pc:docMk/>
            <pc:sldMk cId="2781870318" sldId="285"/>
            <ac:spMk id="4" creationId="{8D60EED5-808A-6946-D1C2-F9E8C1EC2457}"/>
          </ac:spMkLst>
        </pc:spChg>
        <pc:spChg chg="add del mod">
          <ac:chgData name="XuMingle" userId="6accb246-f179-42e5-8cc4-2c1a8de5b234" providerId="ADAL" clId="{8A5C591F-671A-4F6C-B1D7-4690CD343DE4}" dt="2023-01-05T07:26:40.993" v="6070" actId="1076"/>
          <ac:spMkLst>
            <pc:docMk/>
            <pc:sldMk cId="2781870318" sldId="285"/>
            <ac:spMk id="6" creationId="{914872B8-4DE1-D48B-EE0A-8A86BA5FB30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7" creationId="{AB5DFDC0-27C2-209D-CA4B-5BCA574781DF}"/>
          </ac:spMkLst>
        </pc:spChg>
        <pc:spChg chg="del mod">
          <ac:chgData name="XuMingle" userId="6accb246-f179-42e5-8cc4-2c1a8de5b234" providerId="ADAL" clId="{8A5C591F-671A-4F6C-B1D7-4690CD343DE4}" dt="2023-01-05T06:25:05.036" v="5485" actId="478"/>
          <ac:spMkLst>
            <pc:docMk/>
            <pc:sldMk cId="2781870318" sldId="285"/>
            <ac:spMk id="9" creationId="{6355A18C-7C27-D155-2381-567153316E83}"/>
          </ac:spMkLst>
        </pc:spChg>
        <pc:spChg chg="add del mod">
          <ac:chgData name="XuMingle" userId="6accb246-f179-42e5-8cc4-2c1a8de5b234" providerId="ADAL" clId="{8A5C591F-671A-4F6C-B1D7-4690CD343DE4}" dt="2023-01-05T07:03:09.168" v="5935"/>
          <ac:spMkLst>
            <pc:docMk/>
            <pc:sldMk cId="2781870318" sldId="285"/>
            <ac:spMk id="10" creationId="{B599AD19-5F0F-9C91-973B-CCEB55FFC01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13" creationId="{3CD76E72-1583-0FAF-8C3C-9FEEBF9A4DED}"/>
          </ac:spMkLst>
        </pc:spChg>
        <pc:spChg chg="add del mod">
          <ac:chgData name="XuMingle" userId="6accb246-f179-42e5-8cc4-2c1a8de5b234" providerId="ADAL" clId="{8A5C591F-671A-4F6C-B1D7-4690CD343DE4}" dt="2023-01-05T07:27:47.876" v="6086"/>
          <ac:spMkLst>
            <pc:docMk/>
            <pc:sldMk cId="2781870318" sldId="285"/>
            <ac:spMk id="15" creationId="{897FE6CF-6F1A-11AD-68B1-CBD6F59B6B48}"/>
          </ac:spMkLst>
        </pc:spChg>
        <pc:spChg chg="add mod">
          <ac:chgData name="XuMingle" userId="6accb246-f179-42e5-8cc4-2c1a8de5b234" providerId="ADAL" clId="{8A5C591F-671A-4F6C-B1D7-4690CD343DE4}" dt="2023-01-05T07:27:46.969" v="6084"/>
          <ac:spMkLst>
            <pc:docMk/>
            <pc:sldMk cId="2781870318" sldId="285"/>
            <ac:spMk id="16" creationId="{D5BE29D8-AD9E-9C33-7C33-EDD938CE1CDA}"/>
          </ac:spMkLst>
        </pc:spChg>
        <pc:picChg chg="add del mod">
          <ac:chgData name="XuMingle" userId="6accb246-f179-42e5-8cc4-2c1a8de5b234" providerId="ADAL" clId="{8A5C591F-671A-4F6C-B1D7-4690CD343DE4}" dt="2023-01-05T07:25:40.061" v="6060" actId="478"/>
          <ac:picMkLst>
            <pc:docMk/>
            <pc:sldMk cId="2781870318" sldId="285"/>
            <ac:picMk id="5" creationId="{978631A2-E9E8-8287-40D8-77C8592DEEE2}"/>
          </ac:picMkLst>
        </pc:picChg>
        <pc:picChg chg="del">
          <ac:chgData name="XuMingle" userId="6accb246-f179-42e5-8cc4-2c1a8de5b234" providerId="ADAL" clId="{8A5C591F-671A-4F6C-B1D7-4690CD343DE4}" dt="2023-01-05T06:24:03.578" v="5447" actId="478"/>
          <ac:picMkLst>
            <pc:docMk/>
            <pc:sldMk cId="2781870318" sldId="285"/>
            <ac:picMk id="8" creationId="{C1CF581D-0B39-BF49-401E-D0EF272D57C0}"/>
          </ac:picMkLst>
        </pc:picChg>
        <pc:picChg chg="add del mod">
          <ac:chgData name="XuMingle" userId="6accb246-f179-42e5-8cc4-2c1a8de5b234" providerId="ADAL" clId="{8A5C591F-671A-4F6C-B1D7-4690CD343DE4}" dt="2023-01-05T07:25:43.616" v="6061" actId="478"/>
          <ac:picMkLst>
            <pc:docMk/>
            <pc:sldMk cId="2781870318" sldId="285"/>
            <ac:picMk id="12" creationId="{B386DBF2-1139-7E15-9B7A-98AA4DC87B71}"/>
          </ac:picMkLst>
        </pc:picChg>
        <pc:picChg chg="add mod">
          <ac:chgData name="XuMingle" userId="6accb246-f179-42e5-8cc4-2c1a8de5b234" providerId="ADAL" clId="{8A5C591F-671A-4F6C-B1D7-4690CD343DE4}" dt="2023-01-05T07:47:27.575" v="6337" actId="1076"/>
          <ac:picMkLst>
            <pc:docMk/>
            <pc:sldMk cId="2781870318" sldId="285"/>
            <ac:picMk id="2050" creationId="{A5D2A692-89CA-2585-57F0-2C29BE769585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7:52:30.015" v="6507" actId="1076"/>
        <pc:sldMkLst>
          <pc:docMk/>
          <pc:sldMk cId="1094417739" sldId="286"/>
        </pc:sldMkLst>
        <pc:spChg chg="add del mod">
          <ac:chgData name="XuMingle" userId="6accb246-f179-42e5-8cc4-2c1a8de5b234" providerId="ADAL" clId="{8A5C591F-671A-4F6C-B1D7-4690CD343DE4}" dt="2023-01-05T06:29:56.518" v="5488"/>
          <ac:spMkLst>
            <pc:docMk/>
            <pc:sldMk cId="1094417739" sldId="286"/>
            <ac:spMk id="2" creationId="{3171BD45-1F58-35C6-049F-32785D5D6258}"/>
          </ac:spMkLst>
        </pc:spChg>
        <pc:spChg chg="mod">
          <ac:chgData name="XuMingle" userId="6accb246-f179-42e5-8cc4-2c1a8de5b234" providerId="ADAL" clId="{8A5C591F-671A-4F6C-B1D7-4690CD343DE4}" dt="2023-01-05T07:46:06.655" v="6267" actId="20577"/>
          <ac:spMkLst>
            <pc:docMk/>
            <pc:sldMk cId="1094417739" sldId="286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52:30.015" v="6507" actId="1076"/>
          <ac:spMkLst>
            <pc:docMk/>
            <pc:sldMk cId="1094417739" sldId="286"/>
            <ac:spMk id="6" creationId="{5FC65B1A-A67A-D384-A957-12E0EA61AF50}"/>
          </ac:spMkLst>
        </pc:spChg>
        <pc:spChg chg="add mod">
          <ac:chgData name="XuMingle" userId="6accb246-f179-42e5-8cc4-2c1a8de5b234" providerId="ADAL" clId="{8A5C591F-671A-4F6C-B1D7-4690CD343DE4}" dt="2023-01-05T07:52:27.152" v="6506" actId="1076"/>
          <ac:spMkLst>
            <pc:docMk/>
            <pc:sldMk cId="1094417739" sldId="286"/>
            <ac:spMk id="7" creationId="{D455FB21-3A75-D126-C6F5-7C8BB3303405}"/>
          </ac:spMkLst>
        </pc:spChg>
        <pc:spChg chg="del mod">
          <ac:chgData name="XuMingle" userId="6accb246-f179-42e5-8cc4-2c1a8de5b234" providerId="ADAL" clId="{8A5C591F-671A-4F6C-B1D7-4690CD343DE4}" dt="2023-01-05T07:50:10.831" v="6438" actId="478"/>
          <ac:spMkLst>
            <pc:docMk/>
            <pc:sldMk cId="1094417739" sldId="286"/>
            <ac:spMk id="9" creationId="{6355A18C-7C27-D155-2381-567153316E83}"/>
          </ac:spMkLst>
        </pc:spChg>
        <pc:picChg chg="add mod modCrop">
          <ac:chgData name="XuMingle" userId="6accb246-f179-42e5-8cc4-2c1a8de5b234" providerId="ADAL" clId="{8A5C591F-671A-4F6C-B1D7-4690CD343DE4}" dt="2023-01-05T07:52:27.152" v="6506" actId="1076"/>
          <ac:picMkLst>
            <pc:docMk/>
            <pc:sldMk cId="1094417739" sldId="286"/>
            <ac:picMk id="5" creationId="{26FCAB1E-C7A5-F7B1-3984-DA0622B0E300}"/>
          </ac:picMkLst>
        </pc:picChg>
        <pc:picChg chg="add del mod">
          <ac:chgData name="XuMingle" userId="6accb246-f179-42e5-8cc4-2c1a8de5b234" providerId="ADAL" clId="{8A5C591F-671A-4F6C-B1D7-4690CD343DE4}" dt="2023-01-05T07:51:39.090" v="6489" actId="21"/>
          <ac:picMkLst>
            <pc:docMk/>
            <pc:sldMk cId="1094417739" sldId="286"/>
            <ac:picMk id="10" creationId="{D207CD3B-CF36-0124-BF2B-EEC879AC5659}"/>
          </ac:picMkLst>
        </pc:picChg>
        <pc:picChg chg="add mod">
          <ac:chgData name="XuMingle" userId="6accb246-f179-42e5-8cc4-2c1a8de5b234" providerId="ADAL" clId="{8A5C591F-671A-4F6C-B1D7-4690CD343DE4}" dt="2023-01-05T07:52:12.264" v="6500" actId="14100"/>
          <ac:picMkLst>
            <pc:docMk/>
            <pc:sldMk cId="1094417739" sldId="286"/>
            <ac:picMk id="11" creationId="{ABCD8A21-DB2B-9806-7FEF-63A895C8EC0A}"/>
          </ac:picMkLst>
        </pc:picChg>
      </pc:sldChg>
      <pc:sldChg chg="addSp delSp modSp new mod ord">
        <pc:chgData name="XuMingle" userId="6accb246-f179-42e5-8cc4-2c1a8de5b234" providerId="ADAL" clId="{8A5C591F-671A-4F6C-B1D7-4690CD343DE4}" dt="2023-01-05T07:37:24.490" v="6188"/>
        <pc:sldMkLst>
          <pc:docMk/>
          <pc:sldMk cId="3920018960" sldId="287"/>
        </pc:sldMkLst>
        <pc:spChg chg="del">
          <ac:chgData name="XuMingle" userId="6accb246-f179-42e5-8cc4-2c1a8de5b234" providerId="ADAL" clId="{8A5C591F-671A-4F6C-B1D7-4690CD343DE4}" dt="2023-01-05T06:49:12.235" v="5780" actId="478"/>
          <ac:spMkLst>
            <pc:docMk/>
            <pc:sldMk cId="3920018960" sldId="287"/>
            <ac:spMk id="2" creationId="{7BB89CF5-D86A-4A3E-6A5A-20E301D2A323}"/>
          </ac:spMkLst>
        </pc:spChg>
        <pc:spChg chg="add mod">
          <ac:chgData name="XuMingle" userId="6accb246-f179-42e5-8cc4-2c1a8de5b234" providerId="ADAL" clId="{8A5C591F-671A-4F6C-B1D7-4690CD343DE4}" dt="2023-01-05T07:15:38.997" v="6002" actId="20577"/>
          <ac:spMkLst>
            <pc:docMk/>
            <pc:sldMk cId="3920018960" sldId="287"/>
            <ac:spMk id="5" creationId="{5A0E604A-1450-EAB4-1756-4BC3233FA082}"/>
          </ac:spMkLst>
        </pc:spChg>
        <pc:picChg chg="add del">
          <ac:chgData name="XuMingle" userId="6accb246-f179-42e5-8cc4-2c1a8de5b234" providerId="ADAL" clId="{8A5C591F-671A-4F6C-B1D7-4690CD343DE4}" dt="2023-01-05T06:53:44.133" v="5820" actId="478"/>
          <ac:picMkLst>
            <pc:docMk/>
            <pc:sldMk cId="3920018960" sldId="287"/>
            <ac:picMk id="7" creationId="{4014EBEF-5CC6-CD4A-5819-34191F15442E}"/>
          </ac:picMkLst>
        </pc:picChg>
        <pc:picChg chg="add del mod">
          <ac:chgData name="XuMingle" userId="6accb246-f179-42e5-8cc4-2c1a8de5b234" providerId="ADAL" clId="{8A5C591F-671A-4F6C-B1D7-4690CD343DE4}" dt="2023-01-05T07:14:46.700" v="5987" actId="478"/>
          <ac:picMkLst>
            <pc:docMk/>
            <pc:sldMk cId="3920018960" sldId="287"/>
            <ac:picMk id="9" creationId="{384A2F84-B3C6-6F91-7BE8-D8F22C265479}"/>
          </ac:picMkLst>
        </pc:picChg>
        <pc:picChg chg="add mod">
          <ac:chgData name="XuMingle" userId="6accb246-f179-42e5-8cc4-2c1a8de5b234" providerId="ADAL" clId="{8A5C591F-671A-4F6C-B1D7-4690CD343DE4}" dt="2023-01-05T07:15:01.275" v="5992" actId="12788"/>
          <ac:picMkLst>
            <pc:docMk/>
            <pc:sldMk cId="3920018960" sldId="287"/>
            <ac:picMk id="11" creationId="{0B128EF4-627F-9714-E72E-C96F32FB7EC9}"/>
          </ac:picMkLst>
        </pc:picChg>
        <pc:picChg chg="add mod">
          <ac:chgData name="XuMingle" userId="6accb246-f179-42e5-8cc4-2c1a8de5b234" providerId="ADAL" clId="{8A5C591F-671A-4F6C-B1D7-4690CD343DE4}" dt="2023-01-05T07:14:55.952" v="5991" actId="1076"/>
          <ac:picMkLst>
            <pc:docMk/>
            <pc:sldMk cId="3920018960" sldId="287"/>
            <ac:picMk id="1026" creationId="{5E05124B-8FA3-48FC-9852-A4F268E355B1}"/>
          </ac:picMkLst>
        </pc:picChg>
      </pc:sldChg>
      <pc:sldChg chg="delSp modSp add mod">
        <pc:chgData name="XuMingle" userId="6accb246-f179-42e5-8cc4-2c1a8de5b234" providerId="ADAL" clId="{8A5C591F-671A-4F6C-B1D7-4690CD343DE4}" dt="2023-01-05T07:54:31.626" v="6523" actId="20577"/>
        <pc:sldMkLst>
          <pc:docMk/>
          <pc:sldMk cId="1066634912" sldId="288"/>
        </pc:sldMkLst>
        <pc:spChg chg="mod">
          <ac:chgData name="XuMingle" userId="6accb246-f179-42e5-8cc4-2c1a8de5b234" providerId="ADAL" clId="{8A5C591F-671A-4F6C-B1D7-4690CD343DE4}" dt="2023-01-05T07:54:31.626" v="6523" actId="20577"/>
          <ac:spMkLst>
            <pc:docMk/>
            <pc:sldMk cId="1066634912" sldId="288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25:56.591" v="6063" actId="478"/>
          <ac:spMkLst>
            <pc:docMk/>
            <pc:sldMk cId="1066634912" sldId="288"/>
            <ac:spMk id="6" creationId="{914872B8-4DE1-D48B-EE0A-8A86BA5FB30B}"/>
          </ac:spMkLst>
        </pc:spChg>
        <pc:spChg chg="mod">
          <ac:chgData name="XuMingle" userId="6accb246-f179-42e5-8cc4-2c1a8de5b234" providerId="ADAL" clId="{8A5C591F-671A-4F6C-B1D7-4690CD343DE4}" dt="2023-01-05T07:36:47.752" v="6184" actId="1076"/>
          <ac:spMkLst>
            <pc:docMk/>
            <pc:sldMk cId="1066634912" sldId="288"/>
            <ac:spMk id="7" creationId="{AB5DFDC0-27C2-209D-CA4B-5BCA574781DF}"/>
          </ac:spMkLst>
        </pc:spChg>
        <pc:spChg chg="mod">
          <ac:chgData name="XuMingle" userId="6accb246-f179-42e5-8cc4-2c1a8de5b234" providerId="ADAL" clId="{8A5C591F-671A-4F6C-B1D7-4690CD343DE4}" dt="2023-01-05T07:36:52.816" v="6186" actId="1076"/>
          <ac:spMkLst>
            <pc:docMk/>
            <pc:sldMk cId="1066634912" sldId="288"/>
            <ac:spMk id="13" creationId="{3CD76E72-1583-0FAF-8C3C-9FEEBF9A4DED}"/>
          </ac:spMkLst>
        </pc:spChg>
        <pc:picChg chg="mod">
          <ac:chgData name="XuMingle" userId="6accb246-f179-42e5-8cc4-2c1a8de5b234" providerId="ADAL" clId="{8A5C591F-671A-4F6C-B1D7-4690CD343DE4}" dt="2023-01-05T07:36:49.952" v="6185" actId="1076"/>
          <ac:picMkLst>
            <pc:docMk/>
            <pc:sldMk cId="1066634912" sldId="288"/>
            <ac:picMk id="12" creationId="{B386DBF2-1139-7E15-9B7A-98AA4DC87B71}"/>
          </ac:picMkLst>
        </pc:picChg>
      </pc:sldChg>
      <pc:sldChg chg="addSp modSp new">
        <pc:chgData name="XuMingle" userId="6accb246-f179-42e5-8cc4-2c1a8de5b234" providerId="ADAL" clId="{8A5C591F-671A-4F6C-B1D7-4690CD343DE4}" dt="2023-01-05T07:29:26.883" v="6122"/>
        <pc:sldMkLst>
          <pc:docMk/>
          <pc:sldMk cId="2872632890" sldId="289"/>
        </pc:sldMkLst>
        <pc:spChg chg="add mod">
          <ac:chgData name="XuMingle" userId="6accb246-f179-42e5-8cc4-2c1a8de5b234" providerId="ADAL" clId="{8A5C591F-671A-4F6C-B1D7-4690CD343DE4}" dt="2023-01-05T07:29:26.883" v="6122"/>
          <ac:spMkLst>
            <pc:docMk/>
            <pc:sldMk cId="2872632890" sldId="289"/>
            <ac:spMk id="5" creationId="{4EE287E6-2D23-657B-ACA9-C5E7DD9FCB0F}"/>
          </ac:spMkLst>
        </pc:spChg>
        <pc:picChg chg="add">
          <ac:chgData name="XuMingle" userId="6accb246-f179-42e5-8cc4-2c1a8de5b234" providerId="ADAL" clId="{8A5C591F-671A-4F6C-B1D7-4690CD343DE4}" dt="2023-01-05T07:29:20.877" v="6121"/>
          <ac:picMkLst>
            <pc:docMk/>
            <pc:sldMk cId="2872632890" sldId="289"/>
            <ac:picMk id="3074" creationId="{328FCC79-2B47-C172-4AE7-CA883C8961D6}"/>
          </ac:picMkLst>
        </pc:picChg>
      </pc:sldChg>
      <pc:sldChg chg="new del">
        <pc:chgData name="XuMingle" userId="6accb246-f179-42e5-8cc4-2c1a8de5b234" providerId="ADAL" clId="{8A5C591F-671A-4F6C-B1D7-4690CD343DE4}" dt="2023-01-05T07:36:33.871" v="6157" actId="680"/>
        <pc:sldMkLst>
          <pc:docMk/>
          <pc:sldMk cId="1540909897" sldId="290"/>
        </pc:sldMkLst>
      </pc:sldChg>
      <pc:sldChg chg="addSp delSp modSp add mod">
        <pc:chgData name="XuMingle" userId="6accb246-f179-42e5-8cc4-2c1a8de5b234" providerId="ADAL" clId="{8A5C591F-671A-4F6C-B1D7-4690CD343DE4}" dt="2023-01-05T08:23:30.310" v="7083" actId="20577"/>
        <pc:sldMkLst>
          <pc:docMk/>
          <pc:sldMk cId="4026984230" sldId="290"/>
        </pc:sldMkLst>
        <pc:spChg chg="mod">
          <ac:chgData name="XuMingle" userId="6accb246-f179-42e5-8cc4-2c1a8de5b234" providerId="ADAL" clId="{8A5C591F-671A-4F6C-B1D7-4690CD343DE4}" dt="2023-01-05T08:23:30.310" v="7083" actId="20577"/>
          <ac:spMkLst>
            <pc:docMk/>
            <pc:sldMk cId="4026984230" sldId="290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11:28.632" v="7064" actId="20577"/>
          <ac:spMkLst>
            <pc:docMk/>
            <pc:sldMk cId="4026984230" sldId="290"/>
            <ac:spMk id="10" creationId="{B82475BE-A695-6DBB-DE7C-3E917520B1E3}"/>
          </ac:spMkLst>
        </pc:spChg>
        <pc:picChg chg="add del mod">
          <ac:chgData name="XuMingle" userId="6accb246-f179-42e5-8cc4-2c1a8de5b234" providerId="ADAL" clId="{8A5C591F-671A-4F6C-B1D7-4690CD343DE4}" dt="2023-01-05T07:52:08.442" v="6498" actId="21"/>
          <ac:picMkLst>
            <pc:docMk/>
            <pc:sldMk cId="4026984230" sldId="290"/>
            <ac:picMk id="2" creationId="{55ED8C1C-B826-11B2-C0FD-B5AC20FDA5A4}"/>
          </ac:picMkLst>
        </pc:picChg>
        <pc:picChg chg="del">
          <ac:chgData name="XuMingle" userId="6accb246-f179-42e5-8cc4-2c1a8de5b234" providerId="ADAL" clId="{8A5C591F-671A-4F6C-B1D7-4690CD343DE4}" dt="2023-01-05T07:51:44.248" v="6491" actId="478"/>
          <ac:picMkLst>
            <pc:docMk/>
            <pc:sldMk cId="4026984230" sldId="290"/>
            <ac:picMk id="5" creationId="{26FCAB1E-C7A5-F7B1-3984-DA0622B0E300}"/>
          </ac:picMkLst>
        </pc:picChg>
        <pc:picChg chg="add mod">
          <ac:chgData name="XuMingle" userId="6accb246-f179-42e5-8cc4-2c1a8de5b234" providerId="ADAL" clId="{8A5C591F-671A-4F6C-B1D7-4690CD343DE4}" dt="2023-01-05T08:10:39.760" v="7019" actId="12788"/>
          <ac:picMkLst>
            <pc:docMk/>
            <pc:sldMk cId="4026984230" sldId="290"/>
            <ac:picMk id="9" creationId="{89F43C15-68E1-6644-1888-E2BC696F129D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02:54.055" v="7013" actId="1076"/>
        <pc:sldMkLst>
          <pc:docMk/>
          <pc:sldMk cId="4114141911" sldId="291"/>
        </pc:sldMkLst>
        <pc:spChg chg="mod">
          <ac:chgData name="XuMingle" userId="6accb246-f179-42e5-8cc4-2c1a8de5b234" providerId="ADAL" clId="{8A5C591F-671A-4F6C-B1D7-4690CD343DE4}" dt="2023-01-05T07:57:00.208" v="6540" actId="20577"/>
          <ac:spMkLst>
            <pc:docMk/>
            <pc:sldMk cId="4114141911" sldId="291"/>
            <ac:spMk id="4" creationId="{8D60EED5-808A-6946-D1C2-F9E8C1EC2457}"/>
          </ac:spMkLst>
        </pc:spChg>
        <pc:spChg chg="mod">
          <ac:chgData name="XuMingle" userId="6accb246-f179-42e5-8cc4-2c1a8de5b234" providerId="ADAL" clId="{8A5C591F-671A-4F6C-B1D7-4690CD343DE4}" dt="2023-01-05T08:00:18.077" v="6795" actId="20577"/>
          <ac:spMkLst>
            <pc:docMk/>
            <pc:sldMk cId="4114141911" sldId="291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6:53.396" v="6531" actId="478"/>
          <ac:spMkLst>
            <pc:docMk/>
            <pc:sldMk cId="4114141911" sldId="291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01:59.298" v="6995" actId="20577"/>
          <ac:spMkLst>
            <pc:docMk/>
            <pc:sldMk cId="4114141911" sldId="291"/>
            <ac:spMk id="8" creationId="{226DA0A2-99D5-9E6B-93FE-AD15859DD961}"/>
          </ac:spMkLst>
        </pc:spChg>
        <pc:picChg chg="add mod">
          <ac:chgData name="XuMingle" userId="6accb246-f179-42e5-8cc4-2c1a8de5b234" providerId="ADAL" clId="{8A5C591F-671A-4F6C-B1D7-4690CD343DE4}" dt="2023-01-05T08:00:20.951" v="6796" actId="1076"/>
          <ac:picMkLst>
            <pc:docMk/>
            <pc:sldMk cId="4114141911" sldId="291"/>
            <ac:picMk id="2" creationId="{CE34B745-B8CD-6BE3-9BAA-65A258744085}"/>
          </ac:picMkLst>
        </pc:picChg>
        <pc:picChg chg="del">
          <ac:chgData name="XuMingle" userId="6accb246-f179-42e5-8cc4-2c1a8de5b234" providerId="ADAL" clId="{8A5C591F-671A-4F6C-B1D7-4690CD343DE4}" dt="2023-01-05T07:56:51.267" v="6530" actId="478"/>
          <ac:picMkLst>
            <pc:docMk/>
            <pc:sldMk cId="4114141911" sldId="291"/>
            <ac:picMk id="5" creationId="{26FCAB1E-C7A5-F7B1-3984-DA0622B0E300}"/>
          </ac:picMkLst>
        </pc:picChg>
        <pc:picChg chg="add del mod modCrop">
          <ac:chgData name="XuMingle" userId="6accb246-f179-42e5-8cc4-2c1a8de5b234" providerId="ADAL" clId="{8A5C591F-671A-4F6C-B1D7-4690CD343DE4}" dt="2023-01-05T08:02:50.788" v="7012" actId="478"/>
          <ac:picMkLst>
            <pc:docMk/>
            <pc:sldMk cId="4114141911" sldId="291"/>
            <ac:picMk id="9" creationId="{3F4988CA-B788-5C7B-8A59-410A40481E0C}"/>
          </ac:picMkLst>
        </pc:picChg>
        <pc:picChg chg="add del mod modCrop">
          <ac:chgData name="XuMingle" userId="6accb246-f179-42e5-8cc4-2c1a8de5b234" providerId="ADAL" clId="{8A5C591F-671A-4F6C-B1D7-4690CD343DE4}" dt="2023-01-05T08:02:43.151" v="7006" actId="478"/>
          <ac:picMkLst>
            <pc:docMk/>
            <pc:sldMk cId="4114141911" sldId="291"/>
            <ac:picMk id="10" creationId="{FDD7ED54-820B-2741-060F-5DB5D0DC97AE}"/>
          </ac:picMkLst>
        </pc:picChg>
        <pc:picChg chg="del">
          <ac:chgData name="XuMingle" userId="6accb246-f179-42e5-8cc4-2c1a8de5b234" providerId="ADAL" clId="{8A5C591F-671A-4F6C-B1D7-4690CD343DE4}" dt="2023-01-05T07:56:46.112" v="6529" actId="478"/>
          <ac:picMkLst>
            <pc:docMk/>
            <pc:sldMk cId="4114141911" sldId="291"/>
            <ac:picMk id="11" creationId="{ABCD8A21-DB2B-9806-7FEF-63A895C8EC0A}"/>
          </ac:picMkLst>
        </pc:picChg>
        <pc:picChg chg="add mod">
          <ac:chgData name="XuMingle" userId="6accb246-f179-42e5-8cc4-2c1a8de5b234" providerId="ADAL" clId="{8A5C591F-671A-4F6C-B1D7-4690CD343DE4}" dt="2023-01-05T08:02:54.055" v="7013" actId="1076"/>
          <ac:picMkLst>
            <pc:docMk/>
            <pc:sldMk cId="4114141911" sldId="291"/>
            <ac:picMk id="12" creationId="{6C34D508-EFE3-C17C-6B76-FCD455C26698}"/>
          </ac:picMkLst>
        </pc:picChg>
      </pc:sldChg>
      <pc:sldChg chg="addSp delSp modSp new mod">
        <pc:chgData name="XuMingle" userId="6accb246-f179-42e5-8cc4-2c1a8de5b234" providerId="ADAL" clId="{8A5C591F-671A-4F6C-B1D7-4690CD343DE4}" dt="2023-01-05T08:27:31.621" v="7212" actId="1076"/>
        <pc:sldMkLst>
          <pc:docMk/>
          <pc:sldMk cId="215312082" sldId="292"/>
        </pc:sldMkLst>
        <pc:spChg chg="del">
          <ac:chgData name="XuMingle" userId="6accb246-f179-42e5-8cc4-2c1a8de5b234" providerId="ADAL" clId="{8A5C591F-671A-4F6C-B1D7-4690CD343DE4}" dt="2023-01-05T08:23:56.599" v="7085" actId="478"/>
          <ac:spMkLst>
            <pc:docMk/>
            <pc:sldMk cId="215312082" sldId="292"/>
            <ac:spMk id="2" creationId="{AB5FBAE7-7FB6-5D34-E95A-4D853499A132}"/>
          </ac:spMkLst>
        </pc:spChg>
        <pc:spChg chg="mod">
          <ac:chgData name="XuMingle" userId="6accb246-f179-42e5-8cc4-2c1a8de5b234" providerId="ADAL" clId="{8A5C591F-671A-4F6C-B1D7-4690CD343DE4}" dt="2023-01-05T08:24:40.313" v="7136" actId="20577"/>
          <ac:spMkLst>
            <pc:docMk/>
            <pc:sldMk cId="215312082" sldId="292"/>
            <ac:spMk id="4" creationId="{982C4D1D-B665-0861-7713-10BAE2CF876D}"/>
          </ac:spMkLst>
        </pc:spChg>
        <pc:spChg chg="add mod">
          <ac:chgData name="XuMingle" userId="6accb246-f179-42e5-8cc4-2c1a8de5b234" providerId="ADAL" clId="{8A5C591F-671A-4F6C-B1D7-4690CD343DE4}" dt="2023-01-05T08:27:04.326" v="7208" actId="20577"/>
          <ac:spMkLst>
            <pc:docMk/>
            <pc:sldMk cId="215312082" sldId="292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27:06.614" v="7209" actId="1076"/>
          <ac:picMkLst>
            <pc:docMk/>
            <pc:sldMk cId="215312082" sldId="292"/>
            <ac:picMk id="6" creationId="{6203543C-95F7-3C93-3CF0-F1C4B81C2832}"/>
          </ac:picMkLst>
        </pc:picChg>
        <pc:picChg chg="add mod">
          <ac:chgData name="XuMingle" userId="6accb246-f179-42e5-8cc4-2c1a8de5b234" providerId="ADAL" clId="{8A5C591F-671A-4F6C-B1D7-4690CD343DE4}" dt="2023-01-05T08:27:31.621" v="7212" actId="1076"/>
          <ac:picMkLst>
            <pc:docMk/>
            <pc:sldMk cId="215312082" sldId="292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1:07.804" v="7266" actId="20577"/>
        <pc:sldMkLst>
          <pc:docMk/>
          <pc:sldMk cId="280346536" sldId="293"/>
        </pc:sldMkLst>
        <pc:spChg chg="mod">
          <ac:chgData name="XuMingle" userId="6accb246-f179-42e5-8cc4-2c1a8de5b234" providerId="ADAL" clId="{8A5C591F-671A-4F6C-B1D7-4690CD343DE4}" dt="2023-01-05T08:28:17.622" v="7225" actId="20577"/>
          <ac:spMkLst>
            <pc:docMk/>
            <pc:sldMk cId="280346536" sldId="293"/>
            <ac:spMk id="4" creationId="{982C4D1D-B665-0861-7713-10BAE2CF876D}"/>
          </ac:spMkLst>
        </pc:spChg>
        <pc:spChg chg="mod">
          <ac:chgData name="XuMingle" userId="6accb246-f179-42e5-8cc4-2c1a8de5b234" providerId="ADAL" clId="{8A5C591F-671A-4F6C-B1D7-4690CD343DE4}" dt="2023-01-05T08:31:07.804" v="7266" actId="20577"/>
          <ac:spMkLst>
            <pc:docMk/>
            <pc:sldMk cId="280346536" sldId="293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0:50.486" v="7230" actId="1076"/>
          <ac:picMkLst>
            <pc:docMk/>
            <pc:sldMk cId="280346536" sldId="293"/>
            <ac:picMk id="5" creationId="{DCC1AA96-531D-9AFD-3C4F-B9A7435F17C1}"/>
          </ac:picMkLst>
        </pc:picChg>
        <pc:picChg chg="del">
          <ac:chgData name="XuMingle" userId="6accb246-f179-42e5-8cc4-2c1a8de5b234" providerId="ADAL" clId="{8A5C591F-671A-4F6C-B1D7-4690CD343DE4}" dt="2023-01-05T08:28:12.990" v="7215" actId="478"/>
          <ac:picMkLst>
            <pc:docMk/>
            <pc:sldMk cId="280346536" sldId="293"/>
            <ac:picMk id="6" creationId="{6203543C-95F7-3C93-3CF0-F1C4B81C2832}"/>
          </ac:picMkLst>
        </pc:picChg>
        <pc:picChg chg="del">
          <ac:chgData name="XuMingle" userId="6accb246-f179-42e5-8cc4-2c1a8de5b234" providerId="ADAL" clId="{8A5C591F-671A-4F6C-B1D7-4690CD343DE4}" dt="2023-01-05T08:28:11.674" v="7214" actId="478"/>
          <ac:picMkLst>
            <pc:docMk/>
            <pc:sldMk cId="280346536" sldId="293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5:48.518" v="7354" actId="20577"/>
        <pc:sldMkLst>
          <pc:docMk/>
          <pc:sldMk cId="1483469843" sldId="294"/>
        </pc:sldMkLst>
        <pc:spChg chg="mod">
          <ac:chgData name="XuMingle" userId="6accb246-f179-42e5-8cc4-2c1a8de5b234" providerId="ADAL" clId="{8A5C591F-671A-4F6C-B1D7-4690CD343DE4}" dt="2023-01-05T08:35:48.518" v="7354" actId="20577"/>
          <ac:spMkLst>
            <pc:docMk/>
            <pc:sldMk cId="1483469843" sldId="294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5:35.807" v="7345" actId="478"/>
          <ac:spMkLst>
            <pc:docMk/>
            <pc:sldMk cId="1483469843" sldId="294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5:39.087" v="7347" actId="12788"/>
          <ac:picMkLst>
            <pc:docMk/>
            <pc:sldMk cId="1483469843" sldId="294"/>
            <ac:picMk id="5" creationId="{37342509-7097-8D34-D429-4A7ECBE7C727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6:04.645" v="7363" actId="1076"/>
        <pc:sldMkLst>
          <pc:docMk/>
          <pc:sldMk cId="647776" sldId="295"/>
        </pc:sldMkLst>
        <pc:spChg chg="mod">
          <ac:chgData name="XuMingle" userId="6accb246-f179-42e5-8cc4-2c1a8de5b234" providerId="ADAL" clId="{8A5C591F-671A-4F6C-B1D7-4690CD343DE4}" dt="2023-01-05T08:35:56.283" v="7360" actId="20577"/>
          <ac:spMkLst>
            <pc:docMk/>
            <pc:sldMk cId="647776" sldId="295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03.005" v="7362" actId="478"/>
          <ac:spMkLst>
            <pc:docMk/>
            <pc:sldMk cId="647776" sldId="295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6:04.645" v="7363" actId="1076"/>
          <ac:picMkLst>
            <pc:docMk/>
            <pc:sldMk cId="647776" sldId="295"/>
            <ac:picMk id="5" creationId="{F9E77960-B5A0-5AB2-CE75-6DC4CC3CF4A6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25.829" v="7465" actId="1076"/>
        <pc:sldMkLst>
          <pc:docMk/>
          <pc:sldMk cId="3378567960" sldId="296"/>
        </pc:sldMkLst>
        <pc:spChg chg="mod">
          <ac:chgData name="XuMingle" userId="6accb246-f179-42e5-8cc4-2c1a8de5b234" providerId="ADAL" clId="{8A5C591F-671A-4F6C-B1D7-4690CD343DE4}" dt="2023-01-05T08:40:24.037" v="7450" actId="20577"/>
          <ac:spMkLst>
            <pc:docMk/>
            <pc:sldMk cId="3378567960" sldId="296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35.545" v="7407" actId="478"/>
          <ac:spMkLst>
            <pc:docMk/>
            <pc:sldMk cId="3378567960" sldId="296"/>
            <ac:spMk id="7" creationId="{6032CC04-5718-FAF5-D1C4-CADDE08E3A91}"/>
          </ac:spMkLst>
        </pc:spChg>
        <pc:picChg chg="del">
          <ac:chgData name="XuMingle" userId="6accb246-f179-42e5-8cc4-2c1a8de5b234" providerId="ADAL" clId="{8A5C591F-671A-4F6C-B1D7-4690CD343DE4}" dt="2023-01-05T08:36:06.967" v="7364" actId="478"/>
          <ac:picMkLst>
            <pc:docMk/>
            <pc:sldMk cId="3378567960" sldId="296"/>
            <ac:picMk id="5" creationId="{F9E77960-B5A0-5AB2-CE75-6DC4CC3CF4A6}"/>
          </ac:picMkLst>
        </pc:picChg>
        <pc:picChg chg="add mod">
          <ac:chgData name="XuMingle" userId="6accb246-f179-42e5-8cc4-2c1a8de5b234" providerId="ADAL" clId="{8A5C591F-671A-4F6C-B1D7-4690CD343DE4}" dt="2023-01-05T08:41:04.301" v="7460" actId="1076"/>
          <ac:picMkLst>
            <pc:docMk/>
            <pc:sldMk cId="3378567960" sldId="296"/>
            <ac:picMk id="6" creationId="{38747816-653F-E346-08E0-EFF39CF4B84A}"/>
          </ac:picMkLst>
        </pc:picChg>
        <pc:picChg chg="add del mod">
          <ac:chgData name="XuMingle" userId="6accb246-f179-42e5-8cc4-2c1a8de5b234" providerId="ADAL" clId="{8A5C591F-671A-4F6C-B1D7-4690CD343DE4}" dt="2023-01-05T08:39:35.034" v="7424" actId="21"/>
          <ac:picMkLst>
            <pc:docMk/>
            <pc:sldMk cId="3378567960" sldId="296"/>
            <ac:picMk id="9" creationId="{FF4C583F-82E4-752C-A5B3-814FDE4CC71A}"/>
          </ac:picMkLst>
        </pc:picChg>
        <pc:picChg chg="add mod">
          <ac:chgData name="XuMingle" userId="6accb246-f179-42e5-8cc4-2c1a8de5b234" providerId="ADAL" clId="{8A5C591F-671A-4F6C-B1D7-4690CD343DE4}" dt="2023-01-05T08:41:02.501" v="7459" actId="1076"/>
          <ac:picMkLst>
            <pc:docMk/>
            <pc:sldMk cId="3378567960" sldId="296"/>
            <ac:picMk id="11" creationId="{F64B9DBE-BF53-1EA5-ACF2-AE4AAA6FC81F}"/>
          </ac:picMkLst>
        </pc:picChg>
        <pc:picChg chg="add mod">
          <ac:chgData name="XuMingle" userId="6accb246-f179-42e5-8cc4-2c1a8de5b234" providerId="ADAL" clId="{8A5C591F-671A-4F6C-B1D7-4690CD343DE4}" dt="2023-01-05T08:42:25.829" v="7465" actId="1076"/>
          <ac:picMkLst>
            <pc:docMk/>
            <pc:sldMk cId="3378567960" sldId="296"/>
            <ac:picMk id="13" creationId="{C135D72D-F7B8-369A-4D55-913499FBC7B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4:44.351" v="7498" actId="12788"/>
        <pc:sldMkLst>
          <pc:docMk/>
          <pc:sldMk cId="784934441" sldId="297"/>
        </pc:sldMkLst>
        <pc:spChg chg="mod">
          <ac:chgData name="XuMingle" userId="6accb246-f179-42e5-8cc4-2c1a8de5b234" providerId="ADAL" clId="{8A5C591F-671A-4F6C-B1D7-4690CD343DE4}" dt="2023-01-05T08:44:38.130" v="7494" actId="20577"/>
          <ac:spMkLst>
            <pc:docMk/>
            <pc:sldMk cId="784934441" sldId="297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44:02.433" v="7469" actId="478"/>
          <ac:spMkLst>
            <pc:docMk/>
            <pc:sldMk cId="784934441" sldId="297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44:33.157" v="7478" actId="1076"/>
          <ac:picMkLst>
            <pc:docMk/>
            <pc:sldMk cId="784934441" sldId="297"/>
            <ac:picMk id="5" creationId="{0C59DCD9-064C-0251-7BC3-9CD4180EC677}"/>
          </ac:picMkLst>
        </pc:picChg>
        <pc:picChg chg="add mod">
          <ac:chgData name="XuMingle" userId="6accb246-f179-42e5-8cc4-2c1a8de5b234" providerId="ADAL" clId="{8A5C591F-671A-4F6C-B1D7-4690CD343DE4}" dt="2023-01-05T08:44:44.351" v="7498" actId="12788"/>
          <ac:picMkLst>
            <pc:docMk/>
            <pc:sldMk cId="784934441" sldId="297"/>
            <ac:picMk id="8" creationId="{D3F06935-A719-55D0-63C1-37BDF9BBC7F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18.525" v="7462" actId="1076"/>
        <pc:sldMkLst>
          <pc:docMk/>
          <pc:sldMk cId="1643709222" sldId="298"/>
        </pc:sldMkLst>
        <pc:spChg chg="mod">
          <ac:chgData name="XuMingle" userId="6accb246-f179-42e5-8cc4-2c1a8de5b234" providerId="ADAL" clId="{8A5C591F-671A-4F6C-B1D7-4690CD343DE4}" dt="2023-01-05T08:40:29.380" v="7455" actId="20577"/>
          <ac:spMkLst>
            <pc:docMk/>
            <pc:sldMk cId="1643709222" sldId="298"/>
            <ac:spMk id="4" creationId="{982C4D1D-B665-0861-7713-10BAE2CF876D}"/>
          </ac:spMkLst>
        </pc:spChg>
        <pc:picChg chg="add mod">
          <ac:chgData name="XuMingle" userId="6accb246-f179-42e5-8cc4-2c1a8de5b234" providerId="ADAL" clId="{8A5C591F-671A-4F6C-B1D7-4690CD343DE4}" dt="2023-01-05T08:42:18.525" v="7462" actId="1076"/>
          <ac:picMkLst>
            <pc:docMk/>
            <pc:sldMk cId="1643709222" sldId="298"/>
            <ac:picMk id="5" creationId="{756B6F95-0102-D167-AB3E-524D9485C39A}"/>
          </ac:picMkLst>
        </pc:picChg>
        <pc:picChg chg="del">
          <ac:chgData name="XuMingle" userId="6accb246-f179-42e5-8cc4-2c1a8de5b234" providerId="ADAL" clId="{8A5C591F-671A-4F6C-B1D7-4690CD343DE4}" dt="2023-01-05T08:39:39.536" v="7426" actId="478"/>
          <ac:picMkLst>
            <pc:docMk/>
            <pc:sldMk cId="1643709222" sldId="298"/>
            <ac:picMk id="6" creationId="{38747816-653F-E346-08E0-EFF39CF4B84A}"/>
          </ac:picMkLst>
        </pc:picChg>
      </pc:sldChg>
      <pc:sldChg chg="add del">
        <pc:chgData name="XuMingle" userId="6accb246-f179-42e5-8cc4-2c1a8de5b234" providerId="ADAL" clId="{8A5C591F-671A-4F6C-B1D7-4690CD343DE4}" dt="2023-01-05T08:47:06.453" v="7500" actId="2890"/>
        <pc:sldMkLst>
          <pc:docMk/>
          <pc:sldMk cId="2777832963" sldId="299"/>
        </pc:sldMkLst>
      </pc:sldChg>
      <pc:sldChg chg="addSp delSp modSp new mod">
        <pc:chgData name="XuMingle" userId="6accb246-f179-42e5-8cc4-2c1a8de5b234" providerId="ADAL" clId="{8A5C591F-671A-4F6C-B1D7-4690CD343DE4}" dt="2023-01-05T08:59:34.879" v="8023" actId="207"/>
        <pc:sldMkLst>
          <pc:docMk/>
          <pc:sldMk cId="3211365033" sldId="299"/>
        </pc:sldMkLst>
        <pc:spChg chg="del">
          <ac:chgData name="XuMingle" userId="6accb246-f179-42e5-8cc4-2c1a8de5b234" providerId="ADAL" clId="{8A5C591F-671A-4F6C-B1D7-4690CD343DE4}" dt="2023-01-05T08:47:26.177" v="7514" actId="478"/>
          <ac:spMkLst>
            <pc:docMk/>
            <pc:sldMk cId="3211365033" sldId="299"/>
            <ac:spMk id="2" creationId="{C9F8DE03-05DF-A437-D6F0-07FBF5866A3B}"/>
          </ac:spMkLst>
        </pc:spChg>
        <pc:spChg chg="mod">
          <ac:chgData name="XuMingle" userId="6accb246-f179-42e5-8cc4-2c1a8de5b234" providerId="ADAL" clId="{8A5C591F-671A-4F6C-B1D7-4690CD343DE4}" dt="2023-01-05T08:47:16.782" v="7513" actId="20577"/>
          <ac:spMkLst>
            <pc:docMk/>
            <pc:sldMk cId="3211365033" sldId="299"/>
            <ac:spMk id="4" creationId="{3E572F3D-E33E-385C-BDDF-8013F6EEF4AE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5" creationId="{3B7B85D0-9D62-AE9B-0855-BD2BF08409DB}"/>
          </ac:spMkLst>
        </pc:spChg>
        <pc:spChg chg="add mod">
          <ac:chgData name="XuMingle" userId="6accb246-f179-42e5-8cc4-2c1a8de5b234" providerId="ADAL" clId="{8A5C591F-671A-4F6C-B1D7-4690CD343DE4}" dt="2023-01-05T08:57:58.105" v="7976" actId="6549"/>
          <ac:spMkLst>
            <pc:docMk/>
            <pc:sldMk cId="3211365033" sldId="299"/>
            <ac:spMk id="6" creationId="{C4CAE130-5FD3-E565-8BC9-6C190E2B8279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7" creationId="{21DDDA86-77D3-834F-0C2B-6C13A2114534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8" creationId="{96BD00D6-7B8C-E73C-0481-E49790CCE429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9" creationId="{87175E6C-C0E5-FAD8-61D3-51946E02B42F}"/>
          </ac:spMkLst>
        </pc:spChg>
        <pc:spChg chg="add mod">
          <ac:chgData name="XuMingle" userId="6accb246-f179-42e5-8cc4-2c1a8de5b234" providerId="ADAL" clId="{8A5C591F-671A-4F6C-B1D7-4690CD343DE4}" dt="2023-01-05T08:56:45.080" v="7849" actId="207"/>
          <ac:spMkLst>
            <pc:docMk/>
            <pc:sldMk cId="3211365033" sldId="299"/>
            <ac:spMk id="10" creationId="{CD613CCB-987E-72A2-7BCB-D91EF51AF630}"/>
          </ac:spMkLst>
        </pc:spChg>
        <pc:spChg chg="add mod">
          <ac:chgData name="XuMingle" userId="6accb246-f179-42e5-8cc4-2c1a8de5b234" providerId="ADAL" clId="{8A5C591F-671A-4F6C-B1D7-4690CD343DE4}" dt="2023-01-05T08:59:34.879" v="8023" actId="207"/>
          <ac:spMkLst>
            <pc:docMk/>
            <pc:sldMk cId="3211365033" sldId="299"/>
            <ac:spMk id="11" creationId="{C5B6CFC0-FE5C-4186-24F6-CBE172FBCB23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12" creationId="{6D81FA3B-8F59-C670-0A45-B30721CC754D}"/>
          </ac:spMkLst>
        </pc:sp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4" creationId="{C247CFC3-540D-194A-8A2E-8AFED4BF4B82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5" creationId="{1E60F714-BB70-6D6A-6361-92B9452A7B98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6" creationId="{AC89484E-ACC5-B092-B837-0A5A81321673}"/>
          </ac:cxnSpMkLst>
        </pc:cxnChg>
      </pc:sldChg>
      <pc:sldChg chg="modSp new mod setBg">
        <pc:chgData name="XuMingle" userId="6accb246-f179-42e5-8cc4-2c1a8de5b234" providerId="ADAL" clId="{8A5C591F-671A-4F6C-B1D7-4690CD343DE4}" dt="2023-01-06T00:42:50.690" v="8050"/>
        <pc:sldMkLst>
          <pc:docMk/>
          <pc:sldMk cId="1187179879" sldId="300"/>
        </pc:sldMkLst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2" creationId="{815C384C-3981-3791-9031-B3AA45B4A98B}"/>
          </ac:spMkLst>
        </pc:spChg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3" creationId="{9D13763B-EEDD-A829-B3A4-8F6C79709E6B}"/>
          </ac:spMkLst>
        </pc:spChg>
      </pc:sldChg>
      <pc:sldMasterChg chg="modSp mod modSldLayout">
        <pc:chgData name="XuMingle" userId="6accb246-f179-42e5-8cc4-2c1a8de5b234" providerId="ADAL" clId="{8A5C591F-671A-4F6C-B1D7-4690CD343DE4}" dt="2023-01-06T00:44:10.080" v="8062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8A5C591F-671A-4F6C-B1D7-4690CD343DE4}" dt="2023-01-06T00:43:59.961" v="8059" actId="20577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8A5C591F-671A-4F6C-B1D7-4690CD343DE4}" dt="2023-01-06T00:44:10.080" v="8062" actId="20577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8A5C591F-671A-4F6C-B1D7-4690CD343DE4}" dt="2023-01-06T00:44:10.080" v="8062" actId="20577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8A5C591F-671A-4F6C-B1D7-4690CD343DE4}" dt="2023-01-06T00:43:51.872" v="8056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8A5C591F-671A-4F6C-B1D7-4690CD343DE4}" dt="2023-01-06T00:43:51.872" v="8056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17T05:27:23.540" v="6864" actId="478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modSp mod modNotesTx">
        <pc:chgData name="XuMingle" userId="6accb246-f179-42e5-8cc4-2c1a8de5b234" providerId="ADAL" clId="{7239A95B-E01F-4757-A496-F19E536A99E0}" dt="2022-11-17T05:00:24.569" v="4367" actId="403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  <pc:docChgLst>
    <pc:chgData name="XuMingle" userId="6accb246-f179-42e5-8cc4-2c1a8de5b234" providerId="ADAL" clId="{CCDA9FFB-413A-41CC-9328-459EF398274B}"/>
    <pc:docChg chg="addSld delSld">
      <pc:chgData name="XuMingle" userId="6accb246-f179-42e5-8cc4-2c1a8de5b234" providerId="ADAL" clId="{CCDA9FFB-413A-41CC-9328-459EF398274B}" dt="2023-06-07T04:30:48.303" v="2" actId="47"/>
      <pc:docMkLst>
        <pc:docMk/>
      </pc:docMkLst>
      <pc:sldChg chg="new">
        <pc:chgData name="XuMingle" userId="6accb246-f179-42e5-8cc4-2c1a8de5b234" providerId="ADAL" clId="{CCDA9FFB-413A-41CC-9328-459EF398274B}" dt="2023-06-07T04:30:39.332" v="0" actId="680"/>
        <pc:sldMkLst>
          <pc:docMk/>
          <pc:sldMk cId="800640441" sldId="257"/>
        </pc:sldMkLst>
      </pc:sldChg>
      <pc:sldChg chg="new del">
        <pc:chgData name="XuMingle" userId="6accb246-f179-42e5-8cc4-2c1a8de5b234" providerId="ADAL" clId="{CCDA9FFB-413A-41CC-9328-459EF398274B}" dt="2023-06-07T04:30:48.303" v="2" actId="47"/>
        <pc:sldMkLst>
          <pc:docMk/>
          <pc:sldMk cId="3257037143" sldId="258"/>
        </pc:sldMkLst>
      </pc:sldChg>
    </pc:docChg>
  </pc:docChgLst>
  <pc:docChgLst>
    <pc:chgData name="XuMingle" userId="6accb246-f179-42e5-8cc4-2c1a8de5b234" providerId="ADAL" clId="{B147D822-8E5D-4AA0-A299-7F3E7C0C1A34}"/>
    <pc:docChg chg="undo custSel addSld delSld modSld modMainMaster">
      <pc:chgData name="XuMingle" userId="6accb246-f179-42e5-8cc4-2c1a8de5b234" providerId="ADAL" clId="{B147D822-8E5D-4AA0-A299-7F3E7C0C1A34}" dt="2023-05-16T08:13:50.604" v="2038" actId="20577"/>
      <pc:docMkLst>
        <pc:docMk/>
      </pc:docMkLst>
      <pc:sldChg chg="addSp modSp mod">
        <pc:chgData name="XuMingle" userId="6accb246-f179-42e5-8cc4-2c1a8de5b234" providerId="ADAL" clId="{B147D822-8E5D-4AA0-A299-7F3E7C0C1A34}" dt="2023-05-16T05:54:29.928" v="10" actId="1076"/>
        <pc:sldMkLst>
          <pc:docMk/>
          <pc:sldMk cId="2558930132" sldId="256"/>
        </pc:sldMkLst>
        <pc:spChg chg="mod">
          <ac:chgData name="XuMingle" userId="6accb246-f179-42e5-8cc4-2c1a8de5b234" providerId="ADAL" clId="{B147D822-8E5D-4AA0-A299-7F3E7C0C1A34}" dt="2023-05-16T05:54:17.504" v="7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B147D822-8E5D-4AA0-A299-7F3E7C0C1A34}" dt="2023-05-16T05:54:29.928" v="10" actId="1076"/>
          <ac:picMkLst>
            <pc:docMk/>
            <pc:sldMk cId="2558930132" sldId="256"/>
            <ac:picMk id="5" creationId="{8B84D2FB-6312-B860-1395-7A56B92FBCF8}"/>
          </ac:picMkLst>
        </pc:picChg>
      </pc:sldChg>
      <pc:sldChg chg="addSp delSp modSp mod">
        <pc:chgData name="XuMingle" userId="6accb246-f179-42e5-8cc4-2c1a8de5b234" providerId="ADAL" clId="{B147D822-8E5D-4AA0-A299-7F3E7C0C1A34}" dt="2023-05-16T08:13:50.604" v="2038" actId="20577"/>
        <pc:sldMkLst>
          <pc:docMk/>
          <pc:sldMk cId="488461894" sldId="257"/>
        </pc:sldMkLst>
        <pc:spChg chg="del">
          <ac:chgData name="XuMingle" userId="6accb246-f179-42e5-8cc4-2c1a8de5b234" providerId="ADAL" clId="{B147D822-8E5D-4AA0-A299-7F3E7C0C1A34}" dt="2023-05-16T05:56:59.244" v="11" actId="478"/>
          <ac:spMkLst>
            <pc:docMk/>
            <pc:sldMk cId="488461894" sldId="257"/>
            <ac:spMk id="2" creationId="{6524A1D1-8242-77E3-EAC5-3DBF8A3F14E2}"/>
          </ac:spMkLst>
        </pc:spChg>
        <pc:spChg chg="mod">
          <ac:chgData name="XuMingle" userId="6accb246-f179-42e5-8cc4-2c1a8de5b234" providerId="ADAL" clId="{B147D822-8E5D-4AA0-A299-7F3E7C0C1A34}" dt="2023-05-16T07:38:29.944" v="1963" actId="20577"/>
          <ac:spMkLst>
            <pc:docMk/>
            <pc:sldMk cId="488461894" sldId="257"/>
            <ac:spMk id="4" creationId="{109A1052-6B74-6EC9-6EEE-E4E95EF6FC33}"/>
          </ac:spMkLst>
        </pc:spChg>
        <pc:spChg chg="add mod">
          <ac:chgData name="XuMingle" userId="6accb246-f179-42e5-8cc4-2c1a8de5b234" providerId="ADAL" clId="{B147D822-8E5D-4AA0-A299-7F3E7C0C1A34}" dt="2023-05-16T06:38:31.799" v="996" actId="404"/>
          <ac:spMkLst>
            <pc:docMk/>
            <pc:sldMk cId="488461894" sldId="257"/>
            <ac:spMk id="6" creationId="{DC61DD26-00AA-12B8-1026-FDE48BE74501}"/>
          </ac:spMkLst>
        </pc:spChg>
        <pc:spChg chg="add mod">
          <ac:chgData name="XuMingle" userId="6accb246-f179-42e5-8cc4-2c1a8de5b234" providerId="ADAL" clId="{B147D822-8E5D-4AA0-A299-7F3E7C0C1A34}" dt="2023-05-16T07:39:43.679" v="1973" actId="20577"/>
          <ac:spMkLst>
            <pc:docMk/>
            <pc:sldMk cId="488461894" sldId="257"/>
            <ac:spMk id="7" creationId="{233CFBE2-EFFD-795C-4174-495C3B360A00}"/>
          </ac:spMkLst>
        </pc:spChg>
        <pc:spChg chg="add mod">
          <ac:chgData name="XuMingle" userId="6accb246-f179-42e5-8cc4-2c1a8de5b234" providerId="ADAL" clId="{B147D822-8E5D-4AA0-A299-7F3E7C0C1A34}" dt="2023-05-16T08:13:50.604" v="2038" actId="20577"/>
          <ac:spMkLst>
            <pc:docMk/>
            <pc:sldMk cId="488461894" sldId="257"/>
            <ac:spMk id="8" creationId="{61E55714-C93B-F1C0-D45D-B555960D8F4D}"/>
          </ac:spMkLst>
        </pc:spChg>
        <pc:spChg chg="add mod">
          <ac:chgData name="XuMingle" userId="6accb246-f179-42e5-8cc4-2c1a8de5b234" providerId="ADAL" clId="{B147D822-8E5D-4AA0-A299-7F3E7C0C1A34}" dt="2023-05-16T07:38:01.143" v="1955" actId="164"/>
          <ac:spMkLst>
            <pc:docMk/>
            <pc:sldMk cId="488461894" sldId="257"/>
            <ac:spMk id="9" creationId="{646D5D4B-4B4B-9521-9B23-1F21F842A9CE}"/>
          </ac:spMkLst>
        </pc:spChg>
        <pc:spChg chg="add mod">
          <ac:chgData name="XuMingle" userId="6accb246-f179-42e5-8cc4-2c1a8de5b234" providerId="ADAL" clId="{B147D822-8E5D-4AA0-A299-7F3E7C0C1A34}" dt="2023-05-16T07:39:54.460" v="1979" actId="20577"/>
          <ac:spMkLst>
            <pc:docMk/>
            <pc:sldMk cId="488461894" sldId="257"/>
            <ac:spMk id="10" creationId="{B593525C-47B7-E32A-E0EF-D060F455FD9F}"/>
          </ac:spMkLst>
        </pc:spChg>
        <pc:spChg chg="add mod">
          <ac:chgData name="XuMingle" userId="6accb246-f179-42e5-8cc4-2c1a8de5b234" providerId="ADAL" clId="{B147D822-8E5D-4AA0-A299-7F3E7C0C1A34}" dt="2023-05-16T07:37:54.833" v="1953" actId="164"/>
          <ac:spMkLst>
            <pc:docMk/>
            <pc:sldMk cId="488461894" sldId="257"/>
            <ac:spMk id="11" creationId="{2C0870B9-C428-E77D-6C71-BFA5D6CE1DBE}"/>
          </ac:spMkLst>
        </pc:spChg>
        <pc:grpChg chg="add mod">
          <ac:chgData name="XuMingle" userId="6accb246-f179-42e5-8cc4-2c1a8de5b234" providerId="ADAL" clId="{B147D822-8E5D-4AA0-A299-7F3E7C0C1A34}" dt="2023-05-16T07:38:23.286" v="1962" actId="1076"/>
          <ac:grpSpMkLst>
            <pc:docMk/>
            <pc:sldMk cId="488461894" sldId="257"/>
            <ac:grpSpMk id="12" creationId="{C9D4B67D-8FFA-23D6-1689-88C8C6DEDEF6}"/>
          </ac:grpSpMkLst>
        </pc:grpChg>
        <pc:grpChg chg="add mod">
          <ac:chgData name="XuMingle" userId="6accb246-f179-42e5-8cc4-2c1a8de5b234" providerId="ADAL" clId="{B147D822-8E5D-4AA0-A299-7F3E7C0C1A34}" dt="2023-05-16T07:38:19.470" v="1961" actId="1076"/>
          <ac:grpSpMkLst>
            <pc:docMk/>
            <pc:sldMk cId="488461894" sldId="257"/>
            <ac:grpSpMk id="13" creationId="{EC48A82B-BAA9-3DE7-8761-4DB8F28981FC}"/>
          </ac:grpSpMkLst>
        </pc:grpChg>
      </pc:sldChg>
      <pc:sldChg chg="add">
        <pc:chgData name="XuMingle" userId="6accb246-f179-42e5-8cc4-2c1a8de5b234" providerId="ADAL" clId="{B147D822-8E5D-4AA0-A299-7F3E7C0C1A34}" dt="2023-05-16T06:04:03.819" v="56"/>
        <pc:sldMkLst>
          <pc:docMk/>
          <pc:sldMk cId="232330824" sldId="300"/>
        </pc:sldMkLst>
      </pc:sldChg>
      <pc:sldChg chg="add del">
        <pc:chgData name="XuMingle" userId="6accb246-f179-42e5-8cc4-2c1a8de5b234" providerId="ADAL" clId="{B147D822-8E5D-4AA0-A299-7F3E7C0C1A34}" dt="2023-05-16T06:36:31.151" v="984" actId="47"/>
        <pc:sldMkLst>
          <pc:docMk/>
          <pc:sldMk cId="3401358615" sldId="301"/>
        </pc:sldMkLst>
      </pc:sldChg>
      <pc:sldChg chg="modSp add del mod">
        <pc:chgData name="XuMingle" userId="6accb246-f179-42e5-8cc4-2c1a8de5b234" providerId="ADAL" clId="{B147D822-8E5D-4AA0-A299-7F3E7C0C1A34}" dt="2023-05-16T07:00:35.488" v="1340" actId="47"/>
        <pc:sldMkLst>
          <pc:docMk/>
          <pc:sldMk cId="3809404253" sldId="307"/>
        </pc:sldMkLst>
        <pc:spChg chg="mod">
          <ac:chgData name="XuMingle" userId="6accb246-f179-42e5-8cc4-2c1a8de5b234" providerId="ADAL" clId="{B147D822-8E5D-4AA0-A299-7F3E7C0C1A34}" dt="2023-05-16T06:59:59.247" v="1333" actId="20577"/>
          <ac:spMkLst>
            <pc:docMk/>
            <pc:sldMk cId="3809404253" sldId="307"/>
            <ac:spMk id="2" creationId="{49C27876-3391-60DB-DD05-DC08196C329E}"/>
          </ac:spMkLst>
        </pc:spChg>
      </pc:sldChg>
      <pc:sldChg chg="delSp modSp add del mod">
        <pc:chgData name="XuMingle" userId="6accb246-f179-42e5-8cc4-2c1a8de5b234" providerId="ADAL" clId="{B147D822-8E5D-4AA0-A299-7F3E7C0C1A34}" dt="2023-05-16T06:58:20.115" v="1282" actId="47"/>
        <pc:sldMkLst>
          <pc:docMk/>
          <pc:sldMk cId="3586953680" sldId="308"/>
        </pc:sldMkLst>
        <pc:spChg chg="mod">
          <ac:chgData name="XuMingle" userId="6accb246-f179-42e5-8cc4-2c1a8de5b234" providerId="ADAL" clId="{B147D822-8E5D-4AA0-A299-7F3E7C0C1A34}" dt="2023-05-16T06:42:02.437" v="1053" actId="20577"/>
          <ac:spMkLst>
            <pc:docMk/>
            <pc:sldMk cId="3586953680" sldId="308"/>
            <ac:spMk id="2" creationId="{CE0706A9-2136-5658-8589-6C6005D6F333}"/>
          </ac:spMkLst>
        </pc:spChg>
        <pc:picChg chg="del mod">
          <ac:chgData name="XuMingle" userId="6accb246-f179-42e5-8cc4-2c1a8de5b234" providerId="ADAL" clId="{B147D822-8E5D-4AA0-A299-7F3E7C0C1A34}" dt="2023-05-16T06:41:48.050" v="1035" actId="478"/>
          <ac:picMkLst>
            <pc:docMk/>
            <pc:sldMk cId="3586953680" sldId="308"/>
            <ac:picMk id="6" creationId="{7992BBBF-0D28-9C87-992A-4234A1DADEAD}"/>
          </ac:picMkLst>
        </pc:picChg>
      </pc:sldChg>
      <pc:sldChg chg="add">
        <pc:chgData name="XuMingle" userId="6accb246-f179-42e5-8cc4-2c1a8de5b234" providerId="ADAL" clId="{B147D822-8E5D-4AA0-A299-7F3E7C0C1A34}" dt="2023-05-16T06:04:03.819" v="56"/>
        <pc:sldMkLst>
          <pc:docMk/>
          <pc:sldMk cId="3911907668" sldId="309"/>
        </pc:sldMkLst>
      </pc:sldChg>
      <pc:sldChg chg="addSp delSp modSp new mod">
        <pc:chgData name="XuMingle" userId="6accb246-f179-42e5-8cc4-2c1a8de5b234" providerId="ADAL" clId="{B147D822-8E5D-4AA0-A299-7F3E7C0C1A34}" dt="2023-05-16T07:41:15.489" v="2002" actId="20577"/>
        <pc:sldMkLst>
          <pc:docMk/>
          <pc:sldMk cId="2661001524" sldId="310"/>
        </pc:sldMkLst>
        <pc:spChg chg="mod">
          <ac:chgData name="XuMingle" userId="6accb246-f179-42e5-8cc4-2c1a8de5b234" providerId="ADAL" clId="{B147D822-8E5D-4AA0-A299-7F3E7C0C1A34}" dt="2023-05-16T06:39:24.087" v="1025" actId="115"/>
          <ac:spMkLst>
            <pc:docMk/>
            <pc:sldMk cId="2661001524" sldId="310"/>
            <ac:spMk id="2" creationId="{D95B3288-23AF-8E35-FBA5-6FAC38E996A1}"/>
          </ac:spMkLst>
        </pc:spChg>
        <pc:spChg chg="mod">
          <ac:chgData name="XuMingle" userId="6accb246-f179-42e5-8cc4-2c1a8de5b234" providerId="ADAL" clId="{B147D822-8E5D-4AA0-A299-7F3E7C0C1A34}" dt="2023-05-16T07:41:15.489" v="2002" actId="20577"/>
          <ac:spMkLst>
            <pc:docMk/>
            <pc:sldMk cId="2661001524" sldId="310"/>
            <ac:spMk id="4" creationId="{C74D15AA-9AA1-0B26-CD57-10A83CE89740}"/>
          </ac:spMkLst>
        </pc:spChg>
        <pc:spChg chg="add mod">
          <ac:chgData name="XuMingle" userId="6accb246-f179-42e5-8cc4-2c1a8de5b234" providerId="ADAL" clId="{B147D822-8E5D-4AA0-A299-7F3E7C0C1A34}" dt="2023-05-16T06:36:04.304" v="983"/>
          <ac:spMkLst>
            <pc:docMk/>
            <pc:sldMk cId="2661001524" sldId="310"/>
            <ac:spMk id="9" creationId="{9A8B1149-B3A7-6F3E-660E-0E1441EDA00F}"/>
          </ac:spMkLst>
        </pc:spChg>
        <pc:picChg chg="add mod">
          <ac:chgData name="XuMingle" userId="6accb246-f179-42e5-8cc4-2c1a8de5b234" providerId="ADAL" clId="{B147D822-8E5D-4AA0-A299-7F3E7C0C1A34}" dt="2023-05-16T06:35:39.123" v="979" actId="1076"/>
          <ac:picMkLst>
            <pc:docMk/>
            <pc:sldMk cId="2661001524" sldId="310"/>
            <ac:picMk id="6" creationId="{599244FB-F582-47D0-273F-8B78C597C8D5}"/>
          </ac:picMkLst>
        </pc:picChg>
        <pc:picChg chg="add mod">
          <ac:chgData name="XuMingle" userId="6accb246-f179-42e5-8cc4-2c1a8de5b234" providerId="ADAL" clId="{B147D822-8E5D-4AA0-A299-7F3E7C0C1A34}" dt="2023-05-16T06:35:41.697" v="980" actId="1076"/>
          <ac:picMkLst>
            <pc:docMk/>
            <pc:sldMk cId="2661001524" sldId="310"/>
            <ac:picMk id="8" creationId="{88491E14-5A33-F86D-07E4-4FCAC3C7630D}"/>
          </ac:picMkLst>
        </pc:picChg>
        <pc:picChg chg="add del mod">
          <ac:chgData name="XuMingle" userId="6accb246-f179-42e5-8cc4-2c1a8de5b234" providerId="ADAL" clId="{B147D822-8E5D-4AA0-A299-7F3E7C0C1A34}" dt="2023-05-16T06:47:54.575" v="1239" actId="478"/>
          <ac:picMkLst>
            <pc:docMk/>
            <pc:sldMk cId="2661001524" sldId="310"/>
            <ac:picMk id="1026" creationId="{B2CE83D6-8DB9-90DC-D2A5-D120BBB46B48}"/>
          </ac:picMkLst>
        </pc:picChg>
        <pc:picChg chg="add del mod">
          <ac:chgData name="XuMingle" userId="6accb246-f179-42e5-8cc4-2c1a8de5b234" providerId="ADAL" clId="{B147D822-8E5D-4AA0-A299-7F3E7C0C1A34}" dt="2023-05-16T06:40:30.241" v="1026" actId="478"/>
          <ac:picMkLst>
            <pc:docMk/>
            <pc:sldMk cId="2661001524" sldId="310"/>
            <ac:picMk id="1028" creationId="{4955A673-F9AE-4F3D-0CD8-C0D49D2218C1}"/>
          </ac:picMkLst>
        </pc:picChg>
        <pc:picChg chg="add mod">
          <ac:chgData name="XuMingle" userId="6accb246-f179-42e5-8cc4-2c1a8de5b234" providerId="ADAL" clId="{B147D822-8E5D-4AA0-A299-7F3E7C0C1A34}" dt="2023-05-16T06:40:58.554" v="1033" actId="1076"/>
          <ac:picMkLst>
            <pc:docMk/>
            <pc:sldMk cId="2661001524" sldId="310"/>
            <ac:picMk id="1030" creationId="{6ED99111-F009-BC73-E861-64BD4916590B}"/>
          </ac:picMkLst>
        </pc:picChg>
        <pc:picChg chg="add del mod">
          <ac:chgData name="XuMingle" userId="6accb246-f179-42e5-8cc4-2c1a8de5b234" providerId="ADAL" clId="{B147D822-8E5D-4AA0-A299-7F3E7C0C1A34}" dt="2023-05-16T06:47:57.371" v="1242" actId="478"/>
          <ac:picMkLst>
            <pc:docMk/>
            <pc:sldMk cId="2661001524" sldId="310"/>
            <ac:picMk id="1032" creationId="{7C600956-3B1C-A475-BC62-A35633290C41}"/>
          </ac:picMkLst>
        </pc:picChg>
        <pc:picChg chg="add mod">
          <ac:chgData name="XuMingle" userId="6accb246-f179-42e5-8cc4-2c1a8de5b234" providerId="ADAL" clId="{B147D822-8E5D-4AA0-A299-7F3E7C0C1A34}" dt="2023-05-16T06:48:48.154" v="1247" actId="1076"/>
          <ac:picMkLst>
            <pc:docMk/>
            <pc:sldMk cId="2661001524" sldId="310"/>
            <ac:picMk id="1034" creationId="{4A50D279-998C-BAD9-AAE0-98E6926E0F38}"/>
          </ac:picMkLst>
        </pc:picChg>
      </pc:sldChg>
      <pc:sldChg chg="addSp delSp modSp new mod">
        <pc:chgData name="XuMingle" userId="6accb246-f179-42e5-8cc4-2c1a8de5b234" providerId="ADAL" clId="{B147D822-8E5D-4AA0-A299-7F3E7C0C1A34}" dt="2023-05-16T07:53:09.118" v="2033" actId="27636"/>
        <pc:sldMkLst>
          <pc:docMk/>
          <pc:sldMk cId="761974553" sldId="311"/>
        </pc:sldMkLst>
        <pc:spChg chg="mod">
          <ac:chgData name="XuMingle" userId="6accb246-f179-42e5-8cc4-2c1a8de5b234" providerId="ADAL" clId="{B147D822-8E5D-4AA0-A299-7F3E7C0C1A34}" dt="2023-05-16T06:58:14.724" v="1281" actId="14100"/>
          <ac:spMkLst>
            <pc:docMk/>
            <pc:sldMk cId="761974553" sldId="311"/>
            <ac:spMk id="2" creationId="{54B39C67-CE58-ADD2-FC06-5054DB09FB39}"/>
          </ac:spMkLst>
        </pc:spChg>
        <pc:spChg chg="mod">
          <ac:chgData name="XuMingle" userId="6accb246-f179-42e5-8cc4-2c1a8de5b234" providerId="ADAL" clId="{B147D822-8E5D-4AA0-A299-7F3E7C0C1A34}" dt="2023-05-16T07:53:09.118" v="2033" actId="27636"/>
          <ac:spMkLst>
            <pc:docMk/>
            <pc:sldMk cId="761974553" sldId="311"/>
            <ac:spMk id="4" creationId="{711F4060-C360-B759-527B-91D516D1DA60}"/>
          </ac:spMkLst>
        </pc:spChg>
        <pc:spChg chg="add mod">
          <ac:chgData name="XuMingle" userId="6accb246-f179-42e5-8cc4-2c1a8de5b234" providerId="ADAL" clId="{B147D822-8E5D-4AA0-A299-7F3E7C0C1A34}" dt="2023-05-16T06:56:39.229" v="1258" actId="1076"/>
          <ac:spMkLst>
            <pc:docMk/>
            <pc:sldMk cId="761974553" sldId="311"/>
            <ac:spMk id="7" creationId="{0B286A1F-DF42-9C3E-170B-9195E7F5EC01}"/>
          </ac:spMkLst>
        </pc:spChg>
        <pc:spChg chg="add mod">
          <ac:chgData name="XuMingle" userId="6accb246-f179-42e5-8cc4-2c1a8de5b234" providerId="ADAL" clId="{B147D822-8E5D-4AA0-A299-7F3E7C0C1A34}" dt="2023-05-16T06:56:42.139" v="1259" actId="1076"/>
          <ac:spMkLst>
            <pc:docMk/>
            <pc:sldMk cId="761974553" sldId="311"/>
            <ac:spMk id="8" creationId="{906714A0-14AD-4335-396B-EF27F27ADFCD}"/>
          </ac:spMkLst>
        </pc:spChg>
        <pc:spChg chg="add del">
          <ac:chgData name="XuMingle" userId="6accb246-f179-42e5-8cc4-2c1a8de5b234" providerId="ADAL" clId="{B147D822-8E5D-4AA0-A299-7F3E7C0C1A34}" dt="2023-05-16T06:56:25.587" v="1254" actId="478"/>
          <ac:spMkLst>
            <pc:docMk/>
            <pc:sldMk cId="761974553" sldId="311"/>
            <ac:spMk id="9" creationId="{80C5FBE6-4E89-219B-CC69-2E9809BFAD1C}"/>
          </ac:spMkLst>
        </pc:spChg>
        <pc:spChg chg="add del mod">
          <ac:chgData name="XuMingle" userId="6accb246-f179-42e5-8cc4-2c1a8de5b234" providerId="ADAL" clId="{B147D822-8E5D-4AA0-A299-7F3E7C0C1A34}" dt="2023-05-16T06:56:26.132" v="1255" actId="478"/>
          <ac:spMkLst>
            <pc:docMk/>
            <pc:sldMk cId="761974553" sldId="311"/>
            <ac:spMk id="10" creationId="{9FD5A43E-4EA7-7DF6-68D0-818315C2DAF7}"/>
          </ac:spMkLst>
        </pc:spChg>
        <pc:picChg chg="add mod">
          <ac:chgData name="XuMingle" userId="6accb246-f179-42e5-8cc4-2c1a8de5b234" providerId="ADAL" clId="{B147D822-8E5D-4AA0-A299-7F3E7C0C1A34}" dt="2023-05-16T06:44:00.034" v="1119" actId="1076"/>
          <ac:picMkLst>
            <pc:docMk/>
            <pc:sldMk cId="761974553" sldId="311"/>
            <ac:picMk id="5" creationId="{D3185E75-DF87-1964-C466-FCA7E94DA6DD}"/>
          </ac:picMkLst>
        </pc:picChg>
      </pc:sldChg>
      <pc:sldChg chg="addSp delSp modSp new mod">
        <pc:chgData name="XuMingle" userId="6accb246-f179-42e5-8cc4-2c1a8de5b234" providerId="ADAL" clId="{B147D822-8E5D-4AA0-A299-7F3E7C0C1A34}" dt="2023-05-16T07:02:45.816" v="1351" actId="207"/>
        <pc:sldMkLst>
          <pc:docMk/>
          <pc:sldMk cId="2223808273" sldId="312"/>
        </pc:sldMkLst>
        <pc:spChg chg="del">
          <ac:chgData name="XuMingle" userId="6accb246-f179-42e5-8cc4-2c1a8de5b234" providerId="ADAL" clId="{B147D822-8E5D-4AA0-A299-7F3E7C0C1A34}" dt="2023-05-16T07:00:20.307" v="1337" actId="478"/>
          <ac:spMkLst>
            <pc:docMk/>
            <pc:sldMk cId="2223808273" sldId="312"/>
            <ac:spMk id="2" creationId="{3186C489-D157-3E95-A516-43A2688BB6CA}"/>
          </ac:spMkLst>
        </pc:spChg>
        <pc:spChg chg="mod">
          <ac:chgData name="XuMingle" userId="6accb246-f179-42e5-8cc4-2c1a8de5b234" providerId="ADAL" clId="{B147D822-8E5D-4AA0-A299-7F3E7C0C1A34}" dt="2023-05-16T07:00:27.524" v="1339"/>
          <ac:spMkLst>
            <pc:docMk/>
            <pc:sldMk cId="2223808273" sldId="312"/>
            <ac:spMk id="4" creationId="{1ECFF164-E5FB-1D78-11D0-8E036DF0D4EE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5" creationId="{AE7E7019-9E5F-C819-1D1A-1DFB0C513615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6" creationId="{DDCC4E50-C928-AB56-41A5-5F900AD69FE8}"/>
          </ac:spMkLst>
        </pc:spChg>
        <pc:spChg chg="add mod">
          <ac:chgData name="XuMingle" userId="6accb246-f179-42e5-8cc4-2c1a8de5b234" providerId="ADAL" clId="{B147D822-8E5D-4AA0-A299-7F3E7C0C1A34}" dt="2023-05-16T07:02:45.816" v="1351" actId="207"/>
          <ac:spMkLst>
            <pc:docMk/>
            <pc:sldMk cId="2223808273" sldId="312"/>
            <ac:spMk id="9" creationId="{E5C80B43-635C-D145-4FF2-31EE2E755204}"/>
          </ac:spMkLst>
        </pc:spChg>
        <pc:spChg chg="add mod">
          <ac:chgData name="XuMingle" userId="6accb246-f179-42e5-8cc4-2c1a8de5b234" providerId="ADAL" clId="{B147D822-8E5D-4AA0-A299-7F3E7C0C1A34}" dt="2023-05-16T07:00:20.663" v="1338"/>
          <ac:spMkLst>
            <pc:docMk/>
            <pc:sldMk cId="2223808273" sldId="312"/>
            <ac:spMk id="10" creationId="{9F6A6BBE-DAAC-A24B-72D5-4C3B86935A08}"/>
          </ac:spMkLst>
        </pc:sp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7" creationId="{33A1E287-C229-1015-FEBF-5619FE94F818}"/>
          </ac:picMkLst>
        </pc:pic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8" creationId="{41E78107-6D67-66D6-61AF-67D463A80DC7}"/>
          </ac:picMkLst>
        </pc:picChg>
        <pc:picChg chg="add mod">
          <ac:chgData name="XuMingle" userId="6accb246-f179-42e5-8cc4-2c1a8de5b234" providerId="ADAL" clId="{B147D822-8E5D-4AA0-A299-7F3E7C0C1A34}" dt="2023-05-16T07:00:46.058" v="1344" actId="1076"/>
          <ac:picMkLst>
            <pc:docMk/>
            <pc:sldMk cId="2223808273" sldId="312"/>
            <ac:picMk id="11" creationId="{CE0315F3-E45C-6073-0AE6-E424A4EF6C4A}"/>
          </ac:picMkLst>
        </pc:picChg>
        <pc:picChg chg="add mod">
          <ac:chgData name="XuMingle" userId="6accb246-f179-42e5-8cc4-2c1a8de5b234" providerId="ADAL" clId="{B147D822-8E5D-4AA0-A299-7F3E7C0C1A34}" dt="2023-05-16T07:01:05.628" v="1347" actId="1076"/>
          <ac:picMkLst>
            <pc:docMk/>
            <pc:sldMk cId="2223808273" sldId="312"/>
            <ac:picMk id="12" creationId="{A7BE7C8B-A172-F8D3-5132-C97791F9631A}"/>
          </ac:picMkLst>
        </pc:picChg>
      </pc:sldChg>
      <pc:sldChg chg="modSp new mod">
        <pc:chgData name="XuMingle" userId="6accb246-f179-42e5-8cc4-2c1a8de5b234" providerId="ADAL" clId="{B147D822-8E5D-4AA0-A299-7F3E7C0C1A34}" dt="2023-05-16T07:03:57.132" v="1436" actId="20577"/>
        <pc:sldMkLst>
          <pc:docMk/>
          <pc:sldMk cId="3148608058" sldId="313"/>
        </pc:sldMkLst>
        <pc:spChg chg="mod">
          <ac:chgData name="XuMingle" userId="6accb246-f179-42e5-8cc4-2c1a8de5b234" providerId="ADAL" clId="{B147D822-8E5D-4AA0-A299-7F3E7C0C1A34}" dt="2023-05-16T07:03:57.132" v="1436" actId="20577"/>
          <ac:spMkLst>
            <pc:docMk/>
            <pc:sldMk cId="3148608058" sldId="313"/>
            <ac:spMk id="2" creationId="{3F5C02C4-C98C-7820-3B9F-AE0B54FC8B16}"/>
          </ac:spMkLst>
        </pc:spChg>
        <pc:spChg chg="mod">
          <ac:chgData name="XuMingle" userId="6accb246-f179-42e5-8cc4-2c1a8de5b234" providerId="ADAL" clId="{B147D822-8E5D-4AA0-A299-7F3E7C0C1A34}" dt="2023-05-16T07:03:10.267" v="1362" actId="20577"/>
          <ac:spMkLst>
            <pc:docMk/>
            <pc:sldMk cId="3148608058" sldId="313"/>
            <ac:spMk id="4" creationId="{15072680-DD17-E086-6992-3BB3EE66C8DF}"/>
          </ac:spMkLst>
        </pc:spChg>
      </pc:sldChg>
      <pc:sldChg chg="addSp delSp modSp new mod">
        <pc:chgData name="XuMingle" userId="6accb246-f179-42e5-8cc4-2c1a8de5b234" providerId="ADAL" clId="{B147D822-8E5D-4AA0-A299-7F3E7C0C1A34}" dt="2023-05-16T07:40:51.934" v="1991" actId="14100"/>
        <pc:sldMkLst>
          <pc:docMk/>
          <pc:sldMk cId="762139095" sldId="314"/>
        </pc:sldMkLst>
        <pc:spChg chg="del">
          <ac:chgData name="XuMingle" userId="6accb246-f179-42e5-8cc4-2c1a8de5b234" providerId="ADAL" clId="{B147D822-8E5D-4AA0-A299-7F3E7C0C1A34}" dt="2023-05-16T07:08:06.180" v="1490" actId="478"/>
          <ac:spMkLst>
            <pc:docMk/>
            <pc:sldMk cId="762139095" sldId="314"/>
            <ac:spMk id="2" creationId="{5B386880-EAE8-474B-E493-7CE3D89F3EBA}"/>
          </ac:spMkLst>
        </pc:spChg>
        <pc:spChg chg="mod">
          <ac:chgData name="XuMingle" userId="6accb246-f179-42e5-8cc4-2c1a8de5b234" providerId="ADAL" clId="{B147D822-8E5D-4AA0-A299-7F3E7C0C1A34}" dt="2023-05-16T07:08:01.941" v="1489" actId="20577"/>
          <ac:spMkLst>
            <pc:docMk/>
            <pc:sldMk cId="762139095" sldId="314"/>
            <ac:spMk id="4" creationId="{21CD653E-8EAC-CAE2-131F-7B14EB2155C1}"/>
          </ac:spMkLst>
        </pc:spChg>
        <pc:picChg chg="add mod">
          <ac:chgData name="XuMingle" userId="6accb246-f179-42e5-8cc4-2c1a8de5b234" providerId="ADAL" clId="{B147D822-8E5D-4AA0-A299-7F3E7C0C1A34}" dt="2023-05-16T07:09:48.164" v="1497" actId="1076"/>
          <ac:picMkLst>
            <pc:docMk/>
            <pc:sldMk cId="762139095" sldId="314"/>
            <ac:picMk id="6" creationId="{6BBEB53D-E219-3B39-7E19-5BDE4F0F371A}"/>
          </ac:picMkLst>
        </pc:picChg>
        <pc:picChg chg="add mod">
          <ac:chgData name="XuMingle" userId="6accb246-f179-42e5-8cc4-2c1a8de5b234" providerId="ADAL" clId="{B147D822-8E5D-4AA0-A299-7F3E7C0C1A34}" dt="2023-05-16T07:09:53.069" v="1499" actId="12788"/>
          <ac:picMkLst>
            <pc:docMk/>
            <pc:sldMk cId="762139095" sldId="314"/>
            <ac:picMk id="8" creationId="{6F974D45-6B71-D63C-950D-E2495FD443FC}"/>
          </ac:picMkLst>
        </pc:picChg>
        <pc:cxnChg chg="add mod">
          <ac:chgData name="XuMingle" userId="6accb246-f179-42e5-8cc4-2c1a8de5b234" providerId="ADAL" clId="{B147D822-8E5D-4AA0-A299-7F3E7C0C1A34}" dt="2023-05-16T07:39:31.480" v="1966" actId="208"/>
          <ac:cxnSpMkLst>
            <pc:docMk/>
            <pc:sldMk cId="762139095" sldId="314"/>
            <ac:cxnSpMk id="10" creationId="{7D80E6C4-2082-B626-7EC1-D599DE59C1DC}"/>
          </ac:cxnSpMkLst>
        </pc:cxnChg>
        <pc:cxnChg chg="add mod">
          <ac:chgData name="XuMingle" userId="6accb246-f179-42e5-8cc4-2c1a8de5b234" providerId="ADAL" clId="{B147D822-8E5D-4AA0-A299-7F3E7C0C1A34}" dt="2023-05-16T07:40:14.174" v="1982" actId="1076"/>
          <ac:cxnSpMkLst>
            <pc:docMk/>
            <pc:sldMk cId="762139095" sldId="314"/>
            <ac:cxnSpMk id="11" creationId="{7ADB1E66-4FB3-78CA-3118-49C66A3378F7}"/>
          </ac:cxnSpMkLst>
        </pc:cxnChg>
        <pc:cxnChg chg="add mod">
          <ac:chgData name="XuMingle" userId="6accb246-f179-42e5-8cc4-2c1a8de5b234" providerId="ADAL" clId="{B147D822-8E5D-4AA0-A299-7F3E7C0C1A34}" dt="2023-05-16T07:40:23.231" v="1985" actId="14100"/>
          <ac:cxnSpMkLst>
            <pc:docMk/>
            <pc:sldMk cId="762139095" sldId="314"/>
            <ac:cxnSpMk id="12" creationId="{233ADC48-F154-5703-D4E6-8855AC455018}"/>
          </ac:cxnSpMkLst>
        </pc:cxnChg>
        <pc:cxnChg chg="add mod">
          <ac:chgData name="XuMingle" userId="6accb246-f179-42e5-8cc4-2c1a8de5b234" providerId="ADAL" clId="{B147D822-8E5D-4AA0-A299-7F3E7C0C1A34}" dt="2023-05-16T07:40:38.623" v="1988" actId="14100"/>
          <ac:cxnSpMkLst>
            <pc:docMk/>
            <pc:sldMk cId="762139095" sldId="314"/>
            <ac:cxnSpMk id="14" creationId="{DE0D2427-E9DB-C086-1806-7A3FFA7E1FD2}"/>
          </ac:cxnSpMkLst>
        </pc:cxnChg>
        <pc:cxnChg chg="add mod">
          <ac:chgData name="XuMingle" userId="6accb246-f179-42e5-8cc4-2c1a8de5b234" providerId="ADAL" clId="{B147D822-8E5D-4AA0-A299-7F3E7C0C1A34}" dt="2023-05-16T07:40:51.934" v="1991" actId="14100"/>
          <ac:cxnSpMkLst>
            <pc:docMk/>
            <pc:sldMk cId="762139095" sldId="314"/>
            <ac:cxnSpMk id="16" creationId="{8BD9EFC5-AED6-3B07-0BD3-BB52E98F9523}"/>
          </ac:cxnSpMkLst>
        </pc:cxnChg>
      </pc:sldChg>
      <pc:sldChg chg="new del">
        <pc:chgData name="XuMingle" userId="6accb246-f179-42e5-8cc4-2c1a8de5b234" providerId="ADAL" clId="{B147D822-8E5D-4AA0-A299-7F3E7C0C1A34}" dt="2023-05-16T07:00:41.058" v="1343" actId="47"/>
        <pc:sldMkLst>
          <pc:docMk/>
          <pc:sldMk cId="2698657998" sldId="314"/>
        </pc:sldMkLst>
      </pc:sldChg>
      <pc:sldChg chg="modSp new mod">
        <pc:chgData name="XuMingle" userId="6accb246-f179-42e5-8cc4-2c1a8de5b234" providerId="ADAL" clId="{B147D822-8E5D-4AA0-A299-7F3E7C0C1A34}" dt="2023-05-16T07:31:07.509" v="1827" actId="20577"/>
        <pc:sldMkLst>
          <pc:docMk/>
          <pc:sldMk cId="2959905226" sldId="315"/>
        </pc:sldMkLst>
        <pc:spChg chg="mod">
          <ac:chgData name="XuMingle" userId="6accb246-f179-42e5-8cc4-2c1a8de5b234" providerId="ADAL" clId="{B147D822-8E5D-4AA0-A299-7F3E7C0C1A34}" dt="2023-05-16T07:31:07.509" v="1827" actId="20577"/>
          <ac:spMkLst>
            <pc:docMk/>
            <pc:sldMk cId="2959905226" sldId="315"/>
            <ac:spMk id="2" creationId="{D236CFE2-A70F-5038-4AC5-0487A96BA0CC}"/>
          </ac:spMkLst>
        </pc:spChg>
        <pc:spChg chg="mod">
          <ac:chgData name="XuMingle" userId="6accb246-f179-42e5-8cc4-2c1a8de5b234" providerId="ADAL" clId="{B147D822-8E5D-4AA0-A299-7F3E7C0C1A34}" dt="2023-05-16T07:24:39.761" v="1527" actId="6549"/>
          <ac:spMkLst>
            <pc:docMk/>
            <pc:sldMk cId="2959905226" sldId="315"/>
            <ac:spMk id="4" creationId="{AA3DC1A5-ADF0-7993-F85E-7E0D890183DC}"/>
          </ac:spMkLst>
        </pc:spChg>
      </pc:sldChg>
      <pc:sldMasterChg chg="modSldLayout">
        <pc:chgData name="XuMingle" userId="6accb246-f179-42e5-8cc4-2c1a8de5b234" providerId="ADAL" clId="{B147D822-8E5D-4AA0-A299-7F3E7C0C1A34}" dt="2023-05-16T06:38:12.751" v="995" actId="404"/>
        <pc:sldMasterMkLst>
          <pc:docMk/>
          <pc:sldMasterMk cId="1933725067" sldId="2147483648"/>
        </pc:sldMasterMkLst>
        <pc:sldLayoutChg chg="modSp">
          <pc:chgData name="XuMingle" userId="6accb246-f179-42e5-8cc4-2c1a8de5b234" providerId="ADAL" clId="{B147D822-8E5D-4AA0-A299-7F3E7C0C1A34}" dt="2023-05-16T06:38:12.751" v="995" actId="404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B147D822-8E5D-4AA0-A299-7F3E7C0C1A34}" dt="2023-05-16T06:38:12.751" v="995" actId="404"/>
            <ac:spMkLst>
              <pc:docMk/>
              <pc:sldMasterMk cId="1933725067" sldId="2147483648"/>
              <pc:sldLayoutMk cId="2058750198" sldId="2147483650"/>
              <ac:spMk id="3" creationId="{F36A25F8-ED46-13CD-75F2-0E2C44496365}"/>
            </ac:spMkLst>
          </pc:spChg>
        </pc:sldLayoutChg>
      </pc:sldMasterChg>
    </pc:docChg>
  </pc:docChgLst>
  <pc:docChgLst>
    <pc:chgData name="XuMingle" userId="6accb246-f179-42e5-8cc4-2c1a8de5b234" providerId="ADAL" clId="{5F9D04E2-0D04-41C6-9713-45ABC80BC21E}"/>
    <pc:docChg chg="undo custSel addSld delSld modSld">
      <pc:chgData name="XuMingle" userId="6accb246-f179-42e5-8cc4-2c1a8de5b234" providerId="ADAL" clId="{5F9D04E2-0D04-41C6-9713-45ABC80BC21E}" dt="2023-01-11T06:28:29.653" v="3" actId="478"/>
      <pc:docMkLst>
        <pc:docMk/>
      </pc:docMkLst>
      <pc:sldChg chg="delSp add del mod">
        <pc:chgData name="XuMingle" userId="6accb246-f179-42e5-8cc4-2c1a8de5b234" providerId="ADAL" clId="{5F9D04E2-0D04-41C6-9713-45ABC80BC21E}" dt="2023-01-11T06:28:29.653" v="3" actId="478"/>
        <pc:sldMkLst>
          <pc:docMk/>
          <pc:sldMk cId="2558930132" sldId="256"/>
        </pc:sldMkLst>
        <pc:picChg chg="del">
          <ac:chgData name="XuMingle" userId="6accb246-f179-42e5-8cc4-2c1a8de5b234" providerId="ADAL" clId="{5F9D04E2-0D04-41C6-9713-45ABC80BC21E}" dt="2023-01-11T06:28:29.653" v="3" actId="478"/>
          <ac:picMkLst>
            <pc:docMk/>
            <pc:sldMk cId="2558930132" sldId="256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91287851" sldId="25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52199778" sldId="25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02713813" sldId="26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32466476" sldId="26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43745100" sldId="26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818423684" sldId="26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12035304" sldId="26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62291880" sldId="26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3543617" sldId="26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58504841" sldId="26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334990886" sldId="26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15766026" sldId="27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13118153" sldId="27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97923830" sldId="27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792216" sldId="27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55013837" sldId="27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93706342" sldId="27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600479" sldId="27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06701946" sldId="28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85668233" sldId="28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4909143" sldId="28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4256282" sldId="28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781870318" sldId="28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94417739" sldId="28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20018960" sldId="28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6634912" sldId="28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72632890" sldId="28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026984230" sldId="29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114141911" sldId="29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15312082" sldId="29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0346536" sldId="29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83469843" sldId="29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47776" sldId="29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378567960" sldId="29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84934441" sldId="29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43709222" sldId="29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211365033" sldId="29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87179879" sldId="3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3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81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43A6146-0356-1FAA-AF47-650B1D1B18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99468"/>
            <a:ext cx="11447463" cy="258532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F6794C-2CA7-D59A-3923-40AD9A5F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34" y="186705"/>
            <a:ext cx="10240953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673" y="6492875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内容占位符 8">
            <a:extLst>
              <a:ext uri="{FF2B5EF4-FFF2-40B4-BE49-F238E27FC236}">
                <a16:creationId xmlns:a16="http://schemas.microsoft.com/office/drawing/2014/main" id="{97A617AE-76D4-B898-55B5-A637A81CEF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99468"/>
            <a:ext cx="11447463" cy="258532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question or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17BE9-5A4B-741D-EF50-D6421CB3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34" y="1659088"/>
            <a:ext cx="10240953" cy="535531"/>
          </a:xfrm>
        </p:spPr>
        <p:txBody>
          <a:bodyPr>
            <a:spAutoFit/>
          </a:bodyPr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3FCE64-0243-E061-470F-6BCA298033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F7D63137-92C2-B649-F4D1-2CF7C7617F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99468"/>
            <a:ext cx="11447463" cy="258532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52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A7433-1D7E-6C7F-A09A-9AB322DD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5D4536-6488-F514-22BF-F6D6F3853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204F414-DCA0-0274-163C-AB04B88CC53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048310"/>
            <a:ext cx="10947108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07F9950D-FEFC-0210-1E1A-72ED2484560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8565" y="1832722"/>
            <a:ext cx="10947108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en-US" dirty="0"/>
          </a:p>
        </p:txBody>
      </p:sp>
      <p:sp>
        <p:nvSpPr>
          <p:cNvPr id="8" name="内容占位符 8">
            <a:extLst>
              <a:ext uri="{FF2B5EF4-FFF2-40B4-BE49-F238E27FC236}">
                <a16:creationId xmlns:a16="http://schemas.microsoft.com/office/drawing/2014/main" id="{EB546C14-D9FB-D5F8-53DB-018D004968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99468"/>
            <a:ext cx="11447463" cy="258532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9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34" y="186705"/>
            <a:ext cx="10240953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673" y="6492875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459F9E-28B8-7BFA-98AE-532B6681F1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1555" r="16823"/>
          <a:stretch/>
        </p:blipFill>
        <p:spPr>
          <a:xfrm>
            <a:off x="11469624" y="0"/>
            <a:ext cx="722376" cy="7223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28.jpg"/><Relationship Id="rId3" Type="http://schemas.openxmlformats.org/officeDocument/2006/relationships/image" Target="../media/image20.jpg"/><Relationship Id="rId7" Type="http://schemas.openxmlformats.org/officeDocument/2006/relationships/image" Target="../media/image18.jpg"/><Relationship Id="rId12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11" Type="http://schemas.openxmlformats.org/officeDocument/2006/relationships/image" Target="../media/image23.jpg"/><Relationship Id="rId5" Type="http://schemas.openxmlformats.org/officeDocument/2006/relationships/image" Target="../media/image24.jpg"/><Relationship Id="rId10" Type="http://schemas.openxmlformats.org/officeDocument/2006/relationships/image" Target="../media/image21.jpg"/><Relationship Id="rId4" Type="http://schemas.openxmlformats.org/officeDocument/2006/relationships/image" Target="../media/image22.jpg"/><Relationship Id="rId9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ml94.github.io/presentations.html" TargetMode="External"/><Relationship Id="rId2" Type="http://schemas.openxmlformats.org/officeDocument/2006/relationships/hyperlink" Target="mailto:xml@jbnu.ac.kr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18" Type="http://schemas.openxmlformats.org/officeDocument/2006/relationships/image" Target="../media/image3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17" Type="http://schemas.openxmlformats.org/officeDocument/2006/relationships/image" Target="../media/image31.jpg"/><Relationship Id="rId2" Type="http://schemas.openxmlformats.org/officeDocument/2006/relationships/image" Target="../media/image16.jpg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5" Type="http://schemas.openxmlformats.org/officeDocument/2006/relationships/image" Target="../media/image29.jpg"/><Relationship Id="rId10" Type="http://schemas.openxmlformats.org/officeDocument/2006/relationships/image" Target="../media/image24.jpg"/><Relationship Id="rId19" Type="http://schemas.openxmlformats.org/officeDocument/2006/relationships/image" Target="../media/image33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1760" y="1458913"/>
            <a:ext cx="9143999" cy="2387600"/>
          </a:xfrm>
        </p:spPr>
        <p:txBody>
          <a:bodyPr anchor="t">
            <a:noAutofit/>
          </a:bodyPr>
          <a:lstStyle/>
          <a:p>
            <a:r>
              <a:rPr lang="en-US" altLang="zh-CN" sz="4400" dirty="0"/>
              <a:t>Embracing Limited and Imperfect Data: A Review on Plant Stress Recognition Using Deep Learning</a:t>
            </a:r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6513"/>
            <a:ext cx="9144000" cy="2594023"/>
          </a:xfrm>
        </p:spPr>
        <p:txBody>
          <a:bodyPr>
            <a:normAutofit/>
          </a:bodyPr>
          <a:lstStyle/>
          <a:p>
            <a:r>
              <a:rPr lang="en-US" altLang="zh-CN" dirty="0"/>
              <a:t>2023 ASABE lightning talk</a:t>
            </a:r>
          </a:p>
          <a:p>
            <a:r>
              <a:rPr lang="en-US" altLang="zh-CN" dirty="0"/>
              <a:t>Presented by </a:t>
            </a:r>
            <a:r>
              <a:rPr lang="en-US" altLang="zh-CN" b="1" dirty="0"/>
              <a:t>Mingle Xu</a:t>
            </a:r>
          </a:p>
          <a:p>
            <a:r>
              <a:rPr lang="en-US" altLang="zh-CN" dirty="0"/>
              <a:t>Core Research Institute of Intelligent Robots</a:t>
            </a:r>
          </a:p>
          <a:p>
            <a:r>
              <a:rPr lang="en-US" altLang="zh-CN" dirty="0"/>
              <a:t>Jeonbuk National University,</a:t>
            </a:r>
            <a:r>
              <a:rPr lang="zh-CN" altLang="en-US" dirty="0"/>
              <a:t> </a:t>
            </a:r>
            <a:r>
              <a:rPr lang="en-US" altLang="zh-CN" dirty="0"/>
              <a:t>South Korea</a:t>
            </a:r>
          </a:p>
          <a:p>
            <a:r>
              <a:rPr lang="en-US" altLang="zh-CN" dirty="0"/>
              <a:t>Author: Mingle Xu 1, </a:t>
            </a:r>
            <a:r>
              <a:rPr lang="en-US" altLang="zh-CN" dirty="0" err="1"/>
              <a:t>Hyongsuk</a:t>
            </a:r>
            <a:r>
              <a:rPr lang="en-US" altLang="zh-CN" dirty="0"/>
              <a:t> Kim, </a:t>
            </a:r>
            <a:r>
              <a:rPr lang="en-US" altLang="zh-CN" dirty="0" err="1"/>
              <a:t>Jucheng</a:t>
            </a:r>
            <a:r>
              <a:rPr lang="en-US" altLang="zh-CN" dirty="0"/>
              <a:t> Yang 2, Alvaro Fuentes, Yao Meng, Sook Yoon, </a:t>
            </a:r>
            <a:r>
              <a:rPr lang="en-US" altLang="zh-CN" dirty="0" err="1"/>
              <a:t>Taehyun</a:t>
            </a:r>
            <a:r>
              <a:rPr lang="en-US" altLang="zh-CN" dirty="0"/>
              <a:t> Kim, Dong Sun Park</a:t>
            </a:r>
          </a:p>
        </p:txBody>
      </p:sp>
      <p:pic>
        <p:nvPicPr>
          <p:cNvPr id="1026" name="Picture 2" descr="전북대학교 Jeonbuk National University | Jeonju">
            <a:extLst>
              <a:ext uri="{FF2B5EF4-FFF2-40B4-BE49-F238E27FC236}">
                <a16:creationId xmlns:a16="http://schemas.microsoft.com/office/drawing/2014/main" id="{BDE219C6-D0B8-2676-26D3-687192D6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64" y="0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25E0EE-460D-8EF6-0230-3B6A24F18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55" r="16823"/>
          <a:stretch/>
        </p:blipFill>
        <p:spPr>
          <a:xfrm>
            <a:off x="562720" y="1590221"/>
            <a:ext cx="1280160" cy="1280160"/>
          </a:xfrm>
          <a:prstGeom prst="ellipse">
            <a:avLst/>
          </a:prstGeom>
        </p:spPr>
      </p:pic>
      <p:pic>
        <p:nvPicPr>
          <p:cNvPr id="1030" name="Picture 6" descr="Organic Agriculture Division, National Institute of Agricultural Sciences,  Rural Development Administration (RDA) | Membership Directory">
            <a:extLst>
              <a:ext uri="{FF2B5EF4-FFF2-40B4-BE49-F238E27FC236}">
                <a16:creationId xmlns:a16="http://schemas.microsoft.com/office/drawing/2014/main" id="{EC53B12E-11A5-CA0D-9F06-D92869439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16625"/>
          <a:stretch/>
        </p:blipFill>
        <p:spPr bwMode="auto">
          <a:xfrm>
            <a:off x="7654457" y="0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天津科技大学- 维基百科，自由的百科全书">
            <a:extLst>
              <a:ext uri="{FF2B5EF4-FFF2-40B4-BE49-F238E27FC236}">
                <a16:creationId xmlns:a16="http://schemas.microsoft.com/office/drawing/2014/main" id="{4B8197D7-7826-25D8-D635-6FBC6F18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377" y="0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49. Mokpo National University - ITS Global Engagement">
            <a:extLst>
              <a:ext uri="{FF2B5EF4-FFF2-40B4-BE49-F238E27FC236}">
                <a16:creationId xmlns:a16="http://schemas.microsoft.com/office/drawing/2014/main" id="{100E94CF-6841-BDEC-67F3-DDA7F7087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417" y="0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6BBD822-76E9-4BDC-82EA-A82B8D956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examples of intra-class variation.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F6B34A-F935-C08C-22AD-817BCC9D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258FB-BC6C-26CA-866D-89C341C1C3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BED8ACA-87FE-2C53-61D8-766F4D4A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图片 5" descr="叶子上有只绿色的植物&#10;&#10;描述已自动生成">
            <a:extLst>
              <a:ext uri="{FF2B5EF4-FFF2-40B4-BE49-F238E27FC236}">
                <a16:creationId xmlns:a16="http://schemas.microsoft.com/office/drawing/2014/main" id="{B698882C-48C0-28B6-444F-EC034A3C979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200" y="2106610"/>
            <a:ext cx="1033272" cy="1371600"/>
          </a:xfrm>
          <a:prstGeom prst="rect">
            <a:avLst/>
          </a:prstGeom>
        </p:spPr>
      </p:pic>
      <p:pic>
        <p:nvPicPr>
          <p:cNvPr id="7" name="图片 6" descr="绿色的植物&#10;&#10;描述已自动生成">
            <a:extLst>
              <a:ext uri="{FF2B5EF4-FFF2-40B4-BE49-F238E27FC236}">
                <a16:creationId xmlns:a16="http://schemas.microsoft.com/office/drawing/2014/main" id="{5C749F95-ED9B-6C4C-9425-F446E38C903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13772" y="2106610"/>
            <a:ext cx="1033272" cy="1371600"/>
          </a:xfrm>
          <a:prstGeom prst="rect">
            <a:avLst/>
          </a:prstGeom>
        </p:spPr>
      </p:pic>
      <p:pic>
        <p:nvPicPr>
          <p:cNvPr id="8" name="图片 7" descr="叶子上有只绿色的植物&#10;&#10;描述已自动生成">
            <a:extLst>
              <a:ext uri="{FF2B5EF4-FFF2-40B4-BE49-F238E27FC236}">
                <a16:creationId xmlns:a16="http://schemas.microsoft.com/office/drawing/2014/main" id="{00E6C4EF-8D23-D276-AD53-7AC2E0841E6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8" y="2106610"/>
            <a:ext cx="1033272" cy="1371600"/>
          </a:xfrm>
          <a:prstGeom prst="rect">
            <a:avLst/>
          </a:prstGeom>
        </p:spPr>
      </p:pic>
      <p:pic>
        <p:nvPicPr>
          <p:cNvPr id="9" name="图片 8" descr="叶子上有只绿色的植物&#10;&#10;描述已自动生成">
            <a:extLst>
              <a:ext uri="{FF2B5EF4-FFF2-40B4-BE49-F238E27FC236}">
                <a16:creationId xmlns:a16="http://schemas.microsoft.com/office/drawing/2014/main" id="{3323663F-6B1E-3AD9-A916-48D1C77584E8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6" t="16286" r="18551" b="21344"/>
          <a:stretch/>
        </p:blipFill>
        <p:spPr>
          <a:xfrm flipV="1">
            <a:off x="5022342" y="3519818"/>
            <a:ext cx="1033272" cy="1371600"/>
          </a:xfrm>
          <a:prstGeom prst="rect">
            <a:avLst/>
          </a:prstGeom>
        </p:spPr>
      </p:pic>
      <p:pic>
        <p:nvPicPr>
          <p:cNvPr id="10" name="图片 9" descr="树枝上有绿色的叶子&#10;&#10;描述已自动生成">
            <a:extLst>
              <a:ext uri="{FF2B5EF4-FFF2-40B4-BE49-F238E27FC236}">
                <a16:creationId xmlns:a16="http://schemas.microsoft.com/office/drawing/2014/main" id="{53BF0CF1-424F-851D-1002-A58706AA6A27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7" r="9243"/>
          <a:stretch/>
        </p:blipFill>
        <p:spPr>
          <a:xfrm flipV="1">
            <a:off x="3965771" y="3519818"/>
            <a:ext cx="1033272" cy="1371600"/>
          </a:xfrm>
          <a:prstGeom prst="rect">
            <a:avLst/>
          </a:prstGeom>
        </p:spPr>
      </p:pic>
      <p:pic>
        <p:nvPicPr>
          <p:cNvPr id="11" name="图片 10" descr="叶子上有只绿色的植物&#10;&#10;描述已自动生成">
            <a:extLst>
              <a:ext uri="{FF2B5EF4-FFF2-40B4-BE49-F238E27FC236}">
                <a16:creationId xmlns:a16="http://schemas.microsoft.com/office/drawing/2014/main" id="{5004C714-D505-6DDD-1406-CE862233A24B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2" t="21731" r="24594" b="9699"/>
          <a:stretch/>
        </p:blipFill>
        <p:spPr>
          <a:xfrm flipV="1">
            <a:off x="2909200" y="3519818"/>
            <a:ext cx="1033272" cy="1371600"/>
          </a:xfrm>
          <a:prstGeom prst="rect">
            <a:avLst/>
          </a:prstGeom>
        </p:spPr>
      </p:pic>
      <p:pic>
        <p:nvPicPr>
          <p:cNvPr id="12" name="图片 11" descr="绿色的叶子&#10;&#10;中度可信度描述已自动生成">
            <a:extLst>
              <a:ext uri="{FF2B5EF4-FFF2-40B4-BE49-F238E27FC236}">
                <a16:creationId xmlns:a16="http://schemas.microsoft.com/office/drawing/2014/main" id="{63DF09B8-2D13-9202-EE67-C534DD07156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65" y="2106610"/>
            <a:ext cx="1033272" cy="1371600"/>
          </a:xfrm>
          <a:prstGeom prst="rect">
            <a:avLst/>
          </a:prstGeom>
        </p:spPr>
      </p:pic>
      <p:pic>
        <p:nvPicPr>
          <p:cNvPr id="13" name="图片 12" descr="手里拿着绿色的植物&#10;&#10;描述已自动生成">
            <a:extLst>
              <a:ext uri="{FF2B5EF4-FFF2-40B4-BE49-F238E27FC236}">
                <a16:creationId xmlns:a16="http://schemas.microsoft.com/office/drawing/2014/main" id="{984BD276-01BF-EB34-C598-A2D9B80CDC03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6759" y="2275774"/>
            <a:ext cx="1371600" cy="1033272"/>
          </a:xfrm>
          <a:prstGeom prst="rect">
            <a:avLst/>
          </a:prstGeom>
        </p:spPr>
      </p:pic>
      <p:pic>
        <p:nvPicPr>
          <p:cNvPr id="14" name="图片 13" descr="绿色的叶子&#10;&#10;描述已自动生成">
            <a:extLst>
              <a:ext uri="{FF2B5EF4-FFF2-40B4-BE49-F238E27FC236}">
                <a16:creationId xmlns:a16="http://schemas.microsoft.com/office/drawing/2014/main" id="{2E0CE943-E66C-2A4C-82FD-14477E98D0CE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94" y="2106610"/>
            <a:ext cx="1033272" cy="1371600"/>
          </a:xfrm>
          <a:prstGeom prst="rect">
            <a:avLst/>
          </a:prstGeom>
        </p:spPr>
      </p:pic>
      <p:pic>
        <p:nvPicPr>
          <p:cNvPr id="15" name="图片 14" descr="绿色的叶子&#10;&#10;描述已自动生成">
            <a:extLst>
              <a:ext uri="{FF2B5EF4-FFF2-40B4-BE49-F238E27FC236}">
                <a16:creationId xmlns:a16="http://schemas.microsoft.com/office/drawing/2014/main" id="{EED76F06-899E-1967-FD83-EB95690AE77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23" y="3519818"/>
            <a:ext cx="1033272" cy="1371600"/>
          </a:xfrm>
          <a:prstGeom prst="rect">
            <a:avLst/>
          </a:prstGeom>
        </p:spPr>
      </p:pic>
      <p:pic>
        <p:nvPicPr>
          <p:cNvPr id="16" name="图片 15" descr="绿色的叶子&#10;&#10;中度可信度描述已自动生成">
            <a:extLst>
              <a:ext uri="{FF2B5EF4-FFF2-40B4-BE49-F238E27FC236}">
                <a16:creationId xmlns:a16="http://schemas.microsoft.com/office/drawing/2014/main" id="{B9864890-3AC0-8AD0-2122-416EF5F672E5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65" y="3519818"/>
            <a:ext cx="1033272" cy="1371600"/>
          </a:xfrm>
          <a:prstGeom prst="rect">
            <a:avLst/>
          </a:prstGeom>
        </p:spPr>
      </p:pic>
      <p:pic>
        <p:nvPicPr>
          <p:cNvPr id="17" name="图片 16" descr="叶子上的蝴蝶&#10;&#10;描述已自动生成">
            <a:extLst>
              <a:ext uri="{FF2B5EF4-FFF2-40B4-BE49-F238E27FC236}">
                <a16:creationId xmlns:a16="http://schemas.microsoft.com/office/drawing/2014/main" id="{1FC9E71C-6EBE-00A2-1C35-5D5CB23FA9D6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94" y="3519818"/>
            <a:ext cx="1033272" cy="13716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9124A52-2A4F-07AD-C22A-4FC133942069}"/>
              </a:ext>
            </a:extLst>
          </p:cNvPr>
          <p:cNvSpPr txBox="1"/>
          <p:nvPr/>
        </p:nvSpPr>
        <p:spPr>
          <a:xfrm>
            <a:off x="2909200" y="4891418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tomato leaves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950C699-BAE0-BBE0-17B7-F00FD06D7844}"/>
              </a:ext>
            </a:extLst>
          </p:cNvPr>
          <p:cNvSpPr txBox="1"/>
          <p:nvPr/>
        </p:nvSpPr>
        <p:spPr>
          <a:xfrm>
            <a:off x="6150495" y="4891418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stages of tomato stress</a:t>
            </a:r>
          </a:p>
        </p:txBody>
      </p:sp>
    </p:spTree>
    <p:extLst>
      <p:ext uri="{BB962C8B-B14F-4D97-AF65-F5344CB8AC3E}">
        <p14:creationId xmlns:p14="http://schemas.microsoft.com/office/powerpoint/2010/main" val="373947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4CD6E-E29A-B9DC-7DD5-0EC5690D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our training dataset is </a:t>
            </a:r>
            <a:r>
              <a:rPr lang="en-US" b="1" dirty="0"/>
              <a:t>not</a:t>
            </a:r>
            <a:r>
              <a:rPr lang="en-US" dirty="0"/>
              <a:t> in large-scale, …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642BD3-F57A-C32C-AEBD-BFB944587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64A333-5E50-7D61-6FAB-3909C0E1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88" y="2994527"/>
            <a:ext cx="7588624" cy="22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1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C82F0D2-C065-75B0-EF61-BE0862CF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2502386"/>
            <a:ext cx="8273418" cy="3423303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152585-C8CD-68F5-74FB-72A5C4F3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11649797" cy="10159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Every class </a:t>
            </a:r>
            <a:r>
              <a:rPr lang="en-US" dirty="0"/>
              <a:t>has the same number and few images, such as 10, 20, and 100.</a:t>
            </a:r>
          </a:p>
          <a:p>
            <a:r>
              <a:rPr lang="en-US" dirty="0"/>
              <a:t>In this scenario, holistic performance is not good, </a:t>
            </a:r>
            <a:r>
              <a:rPr lang="en-US" altLang="zh-CN" dirty="0"/>
              <a:t>either for </a:t>
            </a:r>
            <a:r>
              <a:rPr lang="en-US" dirty="0">
                <a:solidFill>
                  <a:srgbClr val="FF0000"/>
                </a:solidFill>
              </a:rPr>
              <a:t>every class</a:t>
            </a:r>
            <a:r>
              <a:rPr lang="en-US" dirty="0"/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549C67-2985-AE0C-B21A-0ACA07D7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B4A565-49CC-F97B-9857-748861EF6E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"Convolutional neural network for automatic identification of plant diseases with limited data."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(2020).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38F4D6A-472C-5290-BCB2-1E4C4323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Few-shot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AA65F6-5FEE-3AFE-2B70-20281CC8C05C}"/>
              </a:ext>
            </a:extLst>
          </p:cNvPr>
          <p:cNvSpPr txBox="1"/>
          <p:nvPr/>
        </p:nvSpPr>
        <p:spPr>
          <a:xfrm>
            <a:off x="4523803" y="2177181"/>
            <a:ext cx="314439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in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PlantVillage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656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F6D70D-7AF8-CA6A-1EA2-2EC908F847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class has </a:t>
                </a:r>
                <a:r>
                  <a:rPr lang="en-US" dirty="0">
                    <a:solidFill>
                      <a:srgbClr val="FF0000"/>
                    </a:solidFill>
                  </a:rPr>
                  <a:t>much more</a:t>
                </a:r>
                <a:r>
                  <a:rPr lang="en-US" dirty="0"/>
                  <a:t> images than another class,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this scenario, </a:t>
                </a:r>
                <a:r>
                  <a:rPr lang="en-US" u="sng" dirty="0"/>
                  <a:t>the former class may have much better performance than the latter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F6D70D-7AF8-CA6A-1EA2-2EC908F84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1C92BB-4C9A-95B2-3015-F29A05BB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C986FE-B91D-64C9-9BA6-A5A516FE3F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Leafgan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An effective data augmentation method for practical plant disease diagnosis."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Automation Science and Engineering (2020).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7FF85AB-C821-7740-B54C-E8BB4FD4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imbalance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09DAF1-585A-07FF-6172-6921B9507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61" y="2608730"/>
            <a:ext cx="5725678" cy="18181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9C8757-9DE1-9BA5-C120-C7EB9CEA3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8"/>
          <a:stretch/>
        </p:blipFill>
        <p:spPr>
          <a:xfrm>
            <a:off x="3624255" y="4415935"/>
            <a:ext cx="4943491" cy="20769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F2E4CBA-98E5-2FA3-8078-706F7802A119}"/>
              </a:ext>
            </a:extLst>
          </p:cNvPr>
          <p:cNvSpPr/>
          <p:nvPr/>
        </p:nvSpPr>
        <p:spPr>
          <a:xfrm>
            <a:off x="5634317" y="3120128"/>
            <a:ext cx="582706" cy="255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3A8371-37B4-F02B-79A6-8B75B8B66B7D}"/>
              </a:ext>
            </a:extLst>
          </p:cNvPr>
          <p:cNvSpPr/>
          <p:nvPr/>
        </p:nvSpPr>
        <p:spPr>
          <a:xfrm>
            <a:off x="7651376" y="5198911"/>
            <a:ext cx="582706" cy="255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B11910-B7B2-A93C-A250-F90B22A9EDED}"/>
              </a:ext>
            </a:extLst>
          </p:cNvPr>
          <p:cNvSpPr/>
          <p:nvPr/>
        </p:nvSpPr>
        <p:spPr>
          <a:xfrm>
            <a:off x="5634317" y="3587638"/>
            <a:ext cx="582706" cy="255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E58A79-B37C-A9CE-A453-F922ACA16ACA}"/>
              </a:ext>
            </a:extLst>
          </p:cNvPr>
          <p:cNvSpPr/>
          <p:nvPr/>
        </p:nvSpPr>
        <p:spPr>
          <a:xfrm>
            <a:off x="7651376" y="5688758"/>
            <a:ext cx="582706" cy="255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4CD6E-E29A-B9DC-7DD5-0EC5690D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summary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642BD3-F57A-C32C-AEBD-BFB944587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64A333-5E50-7D61-6FAB-3909C0E1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9" y="2994527"/>
            <a:ext cx="7588624" cy="22088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6432A1-2DE6-4626-EE69-FBAFCCDFEDB6}"/>
              </a:ext>
            </a:extLst>
          </p:cNvPr>
          <p:cNvSpPr txBox="1"/>
          <p:nvPr/>
        </p:nvSpPr>
        <p:spPr>
          <a:xfrm>
            <a:off x="7929259" y="2811684"/>
            <a:ext cx="3144394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situation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datasets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3FE3C8-95C0-5AC4-A6B6-37BEBE7A5E51}"/>
              </a:ext>
            </a:extLst>
          </p:cNvPr>
          <p:cNvSpPr txBox="1"/>
          <p:nvPr/>
        </p:nvSpPr>
        <p:spPr>
          <a:xfrm>
            <a:off x="7929259" y="4429168"/>
            <a:ext cx="3144394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difference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test and training datasets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29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326D8-96FD-E3D5-7924-E1672E9D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assumption of deep learning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D9CA68-960C-FFB8-B7F7-2F0ED7350D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AD787266-D0AC-1A4C-E006-08597AE8F5E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064559" y="1048310"/>
                <a:ext cx="10062882" cy="424732"/>
              </a:xfrm>
            </p:spPr>
            <p:txBody>
              <a:bodyPr/>
              <a:lstStyle/>
              <a:p>
                <a:r>
                  <a:rPr lang="en-US" b="0" dirty="0"/>
                  <a:t>The training and test datasets are in </a:t>
                </a:r>
                <a:r>
                  <a:rPr lang="en-US" b="0" dirty="0">
                    <a:solidFill>
                      <a:srgbClr val="FF0000"/>
                    </a:solidFill>
                  </a:rPr>
                  <a:t>same or similar distribution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AD787266-D0AC-1A4C-E006-08597AE8F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064559" y="1048310"/>
                <a:ext cx="10062882" cy="424732"/>
              </a:xfrm>
              <a:blipFill>
                <a:blip r:embed="rId2"/>
                <a:stretch>
                  <a:fillRect l="-182" t="-20000" r="-18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139B455-0657-1382-9256-30B9E1DDF82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429870" y="1836068"/>
            <a:ext cx="4605169" cy="75713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A widely adopted strategy to evaluate models.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A3450F-6659-D408-FBDE-8DAD7D19AD7D}"/>
              </a:ext>
            </a:extLst>
          </p:cNvPr>
          <p:cNvSpPr txBox="1"/>
          <p:nvPr/>
        </p:nvSpPr>
        <p:spPr>
          <a:xfrm>
            <a:off x="2297406" y="2845283"/>
            <a:ext cx="16224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E506AC-C480-1AD6-2782-5A2F2A9AD139}"/>
              </a:ext>
            </a:extLst>
          </p:cNvPr>
          <p:cNvSpPr txBox="1"/>
          <p:nvPr/>
        </p:nvSpPr>
        <p:spPr>
          <a:xfrm>
            <a:off x="2297406" y="3616248"/>
            <a:ext cx="16224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FE15FD6-B40F-FEF8-5E72-7A40EBB5456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108612" y="3153060"/>
            <a:ext cx="0" cy="463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855613A-2509-8C84-DC37-264C7B2FAFCA}"/>
              </a:ext>
            </a:extLst>
          </p:cNvPr>
          <p:cNvSpPr txBox="1"/>
          <p:nvPr/>
        </p:nvSpPr>
        <p:spPr>
          <a:xfrm>
            <a:off x="2541759" y="4575223"/>
            <a:ext cx="11337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BA1E19-592A-8746-EF15-D540980DA858}"/>
              </a:ext>
            </a:extLst>
          </p:cNvPr>
          <p:cNvSpPr txBox="1"/>
          <p:nvPr/>
        </p:nvSpPr>
        <p:spPr>
          <a:xfrm>
            <a:off x="1406715" y="4575223"/>
            <a:ext cx="971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987EFB-54AD-673F-EAAD-3AA21E6F2A5D}"/>
              </a:ext>
            </a:extLst>
          </p:cNvPr>
          <p:cNvSpPr txBox="1"/>
          <p:nvPr/>
        </p:nvSpPr>
        <p:spPr>
          <a:xfrm>
            <a:off x="3838492" y="4575223"/>
            <a:ext cx="5661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F69F54D-F3F3-A81D-009E-E41F4D088D62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1892522" y="3985580"/>
            <a:ext cx="1216090" cy="589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B08E315-13EA-4299-7724-2DB8FE5F4D4D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108612" y="3985580"/>
            <a:ext cx="1012939" cy="589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6F964C3-8BB5-F851-97D4-25647F527666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108612" y="3985580"/>
            <a:ext cx="1" cy="589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F5D8F89B-B03D-7C89-A1B5-FE133B45B561}"/>
              </a:ext>
            </a:extLst>
          </p:cNvPr>
          <p:cNvSpPr txBox="1"/>
          <p:nvPr/>
        </p:nvSpPr>
        <p:spPr>
          <a:xfrm>
            <a:off x="8260611" y="2845283"/>
            <a:ext cx="16224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1DAD856-5D68-93D4-7D38-B6B2D718C507}"/>
              </a:ext>
            </a:extLst>
          </p:cNvPr>
          <p:cNvSpPr txBox="1"/>
          <p:nvPr/>
        </p:nvSpPr>
        <p:spPr>
          <a:xfrm>
            <a:off x="8788757" y="4575223"/>
            <a:ext cx="5661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2F5D475-9660-A0E5-5E76-67F3AD6C7320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flipH="1">
            <a:off x="9071816" y="3153060"/>
            <a:ext cx="1" cy="1422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箭头: 右 47">
            <a:extLst>
              <a:ext uri="{FF2B5EF4-FFF2-40B4-BE49-F238E27FC236}">
                <a16:creationId xmlns:a16="http://schemas.microsoft.com/office/drawing/2014/main" id="{5BFB47D6-7CA6-F430-8266-C0AD3BDEAED8}"/>
              </a:ext>
            </a:extLst>
          </p:cNvPr>
          <p:cNvSpPr/>
          <p:nvPr/>
        </p:nvSpPr>
        <p:spPr>
          <a:xfrm>
            <a:off x="7205482" y="5173196"/>
            <a:ext cx="3682025" cy="42582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内容占位符 4">
            <a:extLst>
              <a:ext uri="{FF2B5EF4-FFF2-40B4-BE49-F238E27FC236}">
                <a16:creationId xmlns:a16="http://schemas.microsoft.com/office/drawing/2014/main" id="{5CA61B2A-8002-8FC5-5AD9-4196AADF0571}"/>
              </a:ext>
            </a:extLst>
          </p:cNvPr>
          <p:cNvSpPr txBox="1">
            <a:spLocks/>
          </p:cNvSpPr>
          <p:nvPr/>
        </p:nvSpPr>
        <p:spPr>
          <a:xfrm>
            <a:off x="7306208" y="5592840"/>
            <a:ext cx="3480572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Spatial and temporary changing</a:t>
            </a:r>
          </a:p>
        </p:txBody>
      </p:sp>
      <p:sp>
        <p:nvSpPr>
          <p:cNvPr id="50" name="内容占位符 4">
            <a:extLst>
              <a:ext uri="{FF2B5EF4-FFF2-40B4-BE49-F238E27FC236}">
                <a16:creationId xmlns:a16="http://schemas.microsoft.com/office/drawing/2014/main" id="{C577DB35-C4C6-DAC1-3B9F-9F33D070B0D2}"/>
              </a:ext>
            </a:extLst>
          </p:cNvPr>
          <p:cNvSpPr txBox="1">
            <a:spLocks/>
          </p:cNvSpPr>
          <p:nvPr/>
        </p:nvSpPr>
        <p:spPr>
          <a:xfrm>
            <a:off x="1368325" y="5141317"/>
            <a:ext cx="3480572" cy="5909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The split </a:t>
            </a:r>
            <a:r>
              <a:rPr lang="en-US" sz="1800" b="1" dirty="0"/>
              <a:t>almost</a:t>
            </a:r>
            <a:r>
              <a:rPr lang="en-US" sz="1800" dirty="0"/>
              <a:t> guarantees they are in a similar distribution.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740B5FE-E2E2-57C4-57A8-208F61FB06CA}"/>
              </a:ext>
            </a:extLst>
          </p:cNvPr>
          <p:cNvSpPr txBox="1"/>
          <p:nvPr/>
        </p:nvSpPr>
        <p:spPr>
          <a:xfrm>
            <a:off x="10076302" y="2845283"/>
            <a:ext cx="16224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30DE880-D80D-723F-C4BB-D9064C929224}"/>
              </a:ext>
            </a:extLst>
          </p:cNvPr>
          <p:cNvSpPr txBox="1"/>
          <p:nvPr/>
        </p:nvSpPr>
        <p:spPr>
          <a:xfrm>
            <a:off x="10604448" y="4575223"/>
            <a:ext cx="5661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99500300-BB6E-96AA-4234-F7DFD1EA60E8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 flipH="1">
            <a:off x="10887507" y="3153060"/>
            <a:ext cx="1" cy="1422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内容占位符 4">
            <a:extLst>
              <a:ext uri="{FF2B5EF4-FFF2-40B4-BE49-F238E27FC236}">
                <a16:creationId xmlns:a16="http://schemas.microsoft.com/office/drawing/2014/main" id="{2BC7BB39-C5CB-2616-DD76-4A384DF9015C}"/>
              </a:ext>
            </a:extLst>
          </p:cNvPr>
          <p:cNvSpPr txBox="1">
            <a:spLocks/>
          </p:cNvSpPr>
          <p:nvPr/>
        </p:nvSpPr>
        <p:spPr>
          <a:xfrm>
            <a:off x="6326366" y="6095705"/>
            <a:ext cx="5490897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FF0000"/>
                </a:solidFill>
              </a:rPr>
              <a:t>If you can collect a dataset large enough, no problem.</a:t>
            </a:r>
          </a:p>
        </p:txBody>
      </p:sp>
      <p:sp>
        <p:nvSpPr>
          <p:cNvPr id="67" name="内容占位符 4">
            <a:extLst>
              <a:ext uri="{FF2B5EF4-FFF2-40B4-BE49-F238E27FC236}">
                <a16:creationId xmlns:a16="http://schemas.microsoft.com/office/drawing/2014/main" id="{051CB6DB-D413-D628-8BDD-DF3681A4BD14}"/>
              </a:ext>
            </a:extLst>
          </p:cNvPr>
          <p:cNvSpPr txBox="1">
            <a:spLocks/>
          </p:cNvSpPr>
          <p:nvPr/>
        </p:nvSpPr>
        <p:spPr>
          <a:xfrm>
            <a:off x="6251517" y="1914987"/>
            <a:ext cx="5640593" cy="7571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The assumption is strong. Scenarios in real-world applications.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8F730B-2028-CFCB-8087-A7CDAE71B14F}"/>
              </a:ext>
            </a:extLst>
          </p:cNvPr>
          <p:cNvSpPr txBox="1"/>
          <p:nvPr/>
        </p:nvSpPr>
        <p:spPr>
          <a:xfrm>
            <a:off x="6326366" y="2845283"/>
            <a:ext cx="16224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C319FC-F099-E28A-944E-F49786E206A7}"/>
              </a:ext>
            </a:extLst>
          </p:cNvPr>
          <p:cNvSpPr txBox="1"/>
          <p:nvPr/>
        </p:nvSpPr>
        <p:spPr>
          <a:xfrm>
            <a:off x="6326366" y="3616248"/>
            <a:ext cx="16224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3555042-CF98-8F9F-68DA-C16E0DC3823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7137572" y="3153060"/>
            <a:ext cx="0" cy="463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A65845A-234C-F094-A9A6-01F7E8E71A96}"/>
              </a:ext>
            </a:extLst>
          </p:cNvPr>
          <p:cNvSpPr txBox="1"/>
          <p:nvPr/>
        </p:nvSpPr>
        <p:spPr>
          <a:xfrm>
            <a:off x="6570719" y="4575223"/>
            <a:ext cx="11337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2D3833-B29E-E4F6-E1BA-9DF60E55762D}"/>
              </a:ext>
            </a:extLst>
          </p:cNvPr>
          <p:cNvSpPr txBox="1"/>
          <p:nvPr/>
        </p:nvSpPr>
        <p:spPr>
          <a:xfrm>
            <a:off x="5435675" y="4575223"/>
            <a:ext cx="9716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986FD-46BE-8E41-8E62-DC9C441A50D6}"/>
              </a:ext>
            </a:extLst>
          </p:cNvPr>
          <p:cNvSpPr txBox="1"/>
          <p:nvPr/>
        </p:nvSpPr>
        <p:spPr>
          <a:xfrm>
            <a:off x="7867452" y="4575223"/>
            <a:ext cx="5661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D082E24-93B2-B272-3E97-DD81625A886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5921482" y="3985580"/>
            <a:ext cx="1216090" cy="589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5E895FE-804B-1BBE-0057-5015AED2BF56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7137572" y="3985580"/>
            <a:ext cx="1012939" cy="589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599201B-8DF5-7D22-BAA4-F71416C37987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7137572" y="3985580"/>
            <a:ext cx="1" cy="589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36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  <p:bldP spid="18" grpId="0" animBg="1"/>
      <p:bldP spid="41" grpId="0" animBg="1"/>
      <p:bldP spid="43" grpId="0" animBg="1"/>
      <p:bldP spid="48" grpId="0" animBg="1"/>
      <p:bldP spid="49" grpId="0"/>
      <p:bldP spid="50" grpId="0"/>
      <p:bldP spid="63" grpId="0" animBg="1"/>
      <p:bldP spid="64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4F0C-0322-762F-CC6A-540CBAC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Dataset-level: unknown class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1F7C69-172D-4F91-FE47-2E13E636EF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4F9339-D96E-3C5A-FB78-EA98F8AB5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4081" y="1048310"/>
            <a:ext cx="10951591" cy="885371"/>
          </a:xfrm>
        </p:spPr>
        <p:txBody>
          <a:bodyPr/>
          <a:lstStyle/>
          <a:p>
            <a:pPr algn="ctr"/>
            <a:r>
              <a:rPr lang="en-US" dirty="0"/>
              <a:t>What will happen if we </a:t>
            </a:r>
            <a:r>
              <a:rPr lang="en-US" dirty="0">
                <a:solidFill>
                  <a:srgbClr val="FF0000"/>
                </a:solidFill>
              </a:rPr>
              <a:t>can not </a:t>
            </a:r>
            <a:r>
              <a:rPr lang="en-US" dirty="0"/>
              <a:t>collect a large-scale dataset to train models?</a:t>
            </a:r>
          </a:p>
          <a:p>
            <a:pPr algn="ctr"/>
            <a:r>
              <a:rPr lang="en-US" altLang="zh-CN" dirty="0"/>
              <a:t>Unknown classes may happen in test process.</a:t>
            </a:r>
            <a:endParaRPr 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44F788B-A7B2-9306-4F68-271062C2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21" y="2184977"/>
            <a:ext cx="3658361" cy="445052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ECF1084-F791-DBC5-B83A-7BBAD840BAC7}"/>
              </a:ext>
            </a:extLst>
          </p:cNvPr>
          <p:cNvSpPr/>
          <p:nvPr/>
        </p:nvSpPr>
        <p:spPr>
          <a:xfrm>
            <a:off x="4026229" y="5829477"/>
            <a:ext cx="3707584" cy="841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内容占位符 4">
            <a:extLst>
              <a:ext uri="{FF2B5EF4-FFF2-40B4-BE49-F238E27FC236}">
                <a16:creationId xmlns:a16="http://schemas.microsoft.com/office/drawing/2014/main" id="{C99DF3E0-E8AD-5415-14EA-4106ACC4A869}"/>
              </a:ext>
            </a:extLst>
          </p:cNvPr>
          <p:cNvSpPr txBox="1">
            <a:spLocks/>
          </p:cNvSpPr>
          <p:nvPr/>
        </p:nvSpPr>
        <p:spPr>
          <a:xfrm>
            <a:off x="1786703" y="5243503"/>
            <a:ext cx="1960223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A new class in the test dataset.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760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CCD57-910E-F1A9-BAFD-949DC87E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Dataset-level: unknown class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72F051-3276-3251-D3F2-11DF5EFD7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548B1D-B0BF-734D-2EDD-EEC8069426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048310"/>
            <a:ext cx="10947108" cy="121776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Unknown class challenge</a:t>
            </a:r>
            <a:r>
              <a:rPr lang="en-US" dirty="0"/>
              <a:t>: most of the current models </a:t>
            </a:r>
            <a:r>
              <a:rPr lang="en-US" dirty="0">
                <a:solidFill>
                  <a:srgbClr val="FF0000"/>
                </a:solidFill>
              </a:rPr>
              <a:t>just assign</a:t>
            </a:r>
            <a:r>
              <a:rPr lang="en-US" dirty="0"/>
              <a:t> an image from a </a:t>
            </a:r>
            <a:r>
              <a:rPr lang="en-US" dirty="0">
                <a:solidFill>
                  <a:srgbClr val="FF0000"/>
                </a:solidFill>
              </a:rPr>
              <a:t>new class </a:t>
            </a:r>
            <a:r>
              <a:rPr lang="en-US" dirty="0"/>
              <a:t>as a known class existing in the training dataset.</a:t>
            </a:r>
          </a:p>
          <a:p>
            <a:r>
              <a:rPr lang="en-US" dirty="0"/>
              <a:t>But the new class may </a:t>
            </a:r>
            <a:r>
              <a:rPr lang="en-US" dirty="0">
                <a:solidFill>
                  <a:srgbClr val="FF0000"/>
                </a:solidFill>
              </a:rPr>
              <a:t>result in big trouble</a:t>
            </a:r>
            <a:r>
              <a:rPr lang="en-US" dirty="0"/>
              <a:t>.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ED78B9-EC9C-9380-A6BB-78922B94F4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8565" y="5545381"/>
            <a:ext cx="10947108" cy="424732"/>
          </a:xfrm>
        </p:spPr>
        <p:txBody>
          <a:bodyPr/>
          <a:lstStyle/>
          <a:p>
            <a:r>
              <a:rPr lang="en-US" dirty="0"/>
              <a:t>What is desired? Open set recognition (</a:t>
            </a:r>
            <a:r>
              <a:rPr lang="en-US" dirty="0">
                <a:solidFill>
                  <a:srgbClr val="FF0000"/>
                </a:solidFill>
              </a:rPr>
              <a:t>OSR</a:t>
            </a:r>
            <a:r>
              <a:rPr lang="en-US" dirty="0"/>
              <a:t>).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7DA1FE-9DE2-C932-F4CC-5F12B3976D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“Known and Unknown Class Recognition on Plant Species and Diseases”, submitted (2023).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3DC2DE-1E81-73BE-A6B6-3A8A2D066C6B}"/>
              </a:ext>
            </a:extLst>
          </p:cNvPr>
          <p:cNvSpPr txBox="1"/>
          <p:nvPr/>
        </p:nvSpPr>
        <p:spPr>
          <a:xfrm>
            <a:off x="4231441" y="2567336"/>
            <a:ext cx="16224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9D7B32F-ECCC-B011-DB12-918D81F2545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42647" y="2875113"/>
            <a:ext cx="0" cy="463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C100928-D91D-B737-3A85-E59395099DC1}"/>
              </a:ext>
            </a:extLst>
          </p:cNvPr>
          <p:cNvSpPr txBox="1"/>
          <p:nvPr/>
        </p:nvSpPr>
        <p:spPr>
          <a:xfrm>
            <a:off x="4231441" y="3338301"/>
            <a:ext cx="16224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Rejecter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D866AC1-E028-ED34-82C5-E82DBCC3FDEB}"/>
              </a:ext>
            </a:extLst>
          </p:cNvPr>
          <p:cNvCxnSpPr>
            <a:cxnSpLocks/>
          </p:cNvCxnSpPr>
          <p:nvPr/>
        </p:nvCxnSpPr>
        <p:spPr>
          <a:xfrm>
            <a:off x="5042647" y="3623669"/>
            <a:ext cx="0" cy="463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8BF02D0-D56E-1925-7E69-98BD52B5DA4C}"/>
              </a:ext>
            </a:extLst>
          </p:cNvPr>
          <p:cNvSpPr txBox="1"/>
          <p:nvPr/>
        </p:nvSpPr>
        <p:spPr>
          <a:xfrm>
            <a:off x="4231441" y="4086857"/>
            <a:ext cx="16224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class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8B8E63-22E1-376F-EB0C-5B8BC130AB61}"/>
              </a:ext>
            </a:extLst>
          </p:cNvPr>
          <p:cNvCxnSpPr>
            <a:cxnSpLocks/>
          </p:cNvCxnSpPr>
          <p:nvPr/>
        </p:nvCxnSpPr>
        <p:spPr>
          <a:xfrm rot="16200000">
            <a:off x="6085446" y="3277039"/>
            <a:ext cx="0" cy="463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3902FAB-DEEA-36AB-5923-DF4F98037FEF}"/>
              </a:ext>
            </a:extLst>
          </p:cNvPr>
          <p:cNvSpPr txBox="1"/>
          <p:nvPr/>
        </p:nvSpPr>
        <p:spPr>
          <a:xfrm>
            <a:off x="6317040" y="3357739"/>
            <a:ext cx="16224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class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F9F65E5-A802-0555-71F7-0927FC610BF4}"/>
              </a:ext>
            </a:extLst>
          </p:cNvPr>
          <p:cNvCxnSpPr>
            <a:cxnSpLocks/>
          </p:cNvCxnSpPr>
          <p:nvPr/>
        </p:nvCxnSpPr>
        <p:spPr>
          <a:xfrm>
            <a:off x="5042647" y="4372225"/>
            <a:ext cx="0" cy="463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952C0D5-A3E4-C038-AF14-D1729256034A}"/>
              </a:ext>
            </a:extLst>
          </p:cNvPr>
          <p:cNvSpPr txBox="1"/>
          <p:nvPr/>
        </p:nvSpPr>
        <p:spPr>
          <a:xfrm>
            <a:off x="4231441" y="4835413"/>
            <a:ext cx="16224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trained classifier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DD5890-D243-CBF1-0E3E-6E863A456E2D}"/>
              </a:ext>
            </a:extLst>
          </p:cNvPr>
          <p:cNvSpPr txBox="1"/>
          <p:nvPr/>
        </p:nvSpPr>
        <p:spPr>
          <a:xfrm>
            <a:off x="6317040" y="4835413"/>
            <a:ext cx="16224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a known class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3460FF6-224F-C129-508D-6695D689C0A9}"/>
              </a:ext>
            </a:extLst>
          </p:cNvPr>
          <p:cNvCxnSpPr>
            <a:cxnSpLocks/>
          </p:cNvCxnSpPr>
          <p:nvPr/>
        </p:nvCxnSpPr>
        <p:spPr>
          <a:xfrm rot="16200000">
            <a:off x="6085446" y="4926984"/>
            <a:ext cx="0" cy="463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24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5A1FF-1A9A-B9BB-74DC-36CD5A98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Dataset-level: domain shift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06FE37-4628-328B-C720-BBC79A8DA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17764" y="4750513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03F083-D3DB-7D04-FCCA-58F09F2F22D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Domain shift</a:t>
            </a:r>
            <a:r>
              <a:rPr lang="en-US" dirty="0"/>
              <a:t>: the test and training datasets are in different distributions (variations).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B284EFB-F6FD-3B4E-C3FA-FB4F3357CA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Challenge: low performance to recognize those images from the different distributions.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E76A16-63E1-8A01-3E9C-6F1154FD10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FF5D8F4D-44B0-8803-E613-DC1CBD4DC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0957"/>
          <a:stretch/>
        </p:blipFill>
        <p:spPr>
          <a:xfrm>
            <a:off x="3952282" y="2703322"/>
            <a:ext cx="102870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29" descr="A picture containing outdoor, grass, plant, flower&#10;&#10;Description automatically generated">
            <a:extLst>
              <a:ext uri="{FF2B5EF4-FFF2-40B4-BE49-F238E27FC236}">
                <a16:creationId xmlns:a16="http://schemas.microsoft.com/office/drawing/2014/main" id="{F8EF9F38-2F40-728B-6E7B-A7301F1F3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r="21847"/>
          <a:stretch/>
        </p:blipFill>
        <p:spPr>
          <a:xfrm>
            <a:off x="2895711" y="2703322"/>
            <a:ext cx="102870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557C9B-F249-89C6-4A93-123B2E6DD29E}"/>
              </a:ext>
            </a:extLst>
          </p:cNvPr>
          <p:cNvSpPr txBox="1"/>
          <p:nvPr/>
        </p:nvSpPr>
        <p:spPr>
          <a:xfrm>
            <a:off x="2895711" y="4074333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</a:p>
        </p:txBody>
      </p:sp>
      <p:pic>
        <p:nvPicPr>
          <p:cNvPr id="11" name="图片 10" descr="绿色的植物&#10;&#10;描述已自动生成">
            <a:extLst>
              <a:ext uri="{FF2B5EF4-FFF2-40B4-BE49-F238E27FC236}">
                <a16:creationId xmlns:a16="http://schemas.microsoft.com/office/drawing/2014/main" id="{55F021B8-8B31-BA9C-3A10-D8CE821F0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03" y="2703322"/>
            <a:ext cx="102870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图片 12" descr="绿色的植物&#10;&#10;描述已自动生成">
            <a:extLst>
              <a:ext uri="{FF2B5EF4-FFF2-40B4-BE49-F238E27FC236}">
                <a16:creationId xmlns:a16="http://schemas.microsoft.com/office/drawing/2014/main" id="{4FFE9AAB-F0F6-1D0E-EDE7-ED9EB742A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74" y="2703322"/>
            <a:ext cx="102870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ABBF852-8676-888B-0ADF-4EB639DB4B43}"/>
              </a:ext>
            </a:extLst>
          </p:cNvPr>
          <p:cNvSpPr txBox="1"/>
          <p:nvPr/>
        </p:nvSpPr>
        <p:spPr>
          <a:xfrm>
            <a:off x="6170103" y="4074333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15" name="Picture 5" descr="A picture containing plant, tree, dirt&#10;&#10;Description automatically generated">
            <a:extLst>
              <a:ext uri="{FF2B5EF4-FFF2-40B4-BE49-F238E27FC236}">
                <a16:creationId xmlns:a16="http://schemas.microsoft.com/office/drawing/2014/main" id="{AA66374F-302E-D819-6CC4-9B98852D4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11" y="4412887"/>
            <a:ext cx="102870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39" descr="A picture containing grass, outdoor, plant, forest&#10;&#10;Description automatically generated">
            <a:extLst>
              <a:ext uri="{FF2B5EF4-FFF2-40B4-BE49-F238E27FC236}">
                <a16:creationId xmlns:a16="http://schemas.microsoft.com/office/drawing/2014/main" id="{A2828FC0-5464-5564-7C36-B6885DB09D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82" y="4412887"/>
            <a:ext cx="102870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879F5AD-4C0A-9903-BD85-1A25C040F75A}"/>
              </a:ext>
            </a:extLst>
          </p:cNvPr>
          <p:cNvSpPr txBox="1"/>
          <p:nvPr/>
        </p:nvSpPr>
        <p:spPr>
          <a:xfrm>
            <a:off x="2846404" y="5785863"/>
            <a:ext cx="3141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20" name="图片 19" descr="树枝上的花&#10;&#10;描述已自动生成">
            <a:extLst>
              <a:ext uri="{FF2B5EF4-FFF2-40B4-BE49-F238E27FC236}">
                <a16:creationId xmlns:a16="http://schemas.microsoft.com/office/drawing/2014/main" id="{3A42D625-9414-0147-DEB7-60C34DBC6B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6485"/>
          <a:stretch/>
        </p:blipFill>
        <p:spPr>
          <a:xfrm>
            <a:off x="6247280" y="4412298"/>
            <a:ext cx="102870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图片 20" descr="树枝上的花&#10;&#10;描述已自动生成">
            <a:extLst>
              <a:ext uri="{FF2B5EF4-FFF2-40B4-BE49-F238E27FC236}">
                <a16:creationId xmlns:a16="http://schemas.microsoft.com/office/drawing/2014/main" id="{C2FCD7D7-E207-683C-51EF-91B4C96CB5E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r="14479"/>
          <a:stretch/>
        </p:blipFill>
        <p:spPr>
          <a:xfrm>
            <a:off x="7303851" y="4412298"/>
            <a:ext cx="102870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8AA473F-F3FF-1A57-0F7B-85686DB4C1BF}"/>
              </a:ext>
            </a:extLst>
          </p:cNvPr>
          <p:cNvSpPr txBox="1"/>
          <p:nvPr/>
        </p:nvSpPr>
        <p:spPr>
          <a:xfrm>
            <a:off x="6197974" y="5783898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stage</a:t>
            </a:r>
          </a:p>
        </p:txBody>
      </p:sp>
      <p:pic>
        <p:nvPicPr>
          <p:cNvPr id="10" name="图片 9" descr="绿色的叶子&#10;&#10;描述已自动生成">
            <a:extLst>
              <a:ext uri="{FF2B5EF4-FFF2-40B4-BE49-F238E27FC236}">
                <a16:creationId xmlns:a16="http://schemas.microsoft.com/office/drawing/2014/main" id="{04365916-0803-35B3-C30B-CFC3664027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/>
          <a:stretch/>
        </p:blipFill>
        <p:spPr>
          <a:xfrm>
            <a:off x="5008854" y="2703322"/>
            <a:ext cx="1028699" cy="137160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 descr="绿色的叶子&#10;&#10;描述已自动生成">
            <a:extLst>
              <a:ext uri="{FF2B5EF4-FFF2-40B4-BE49-F238E27FC236}">
                <a16:creationId xmlns:a16="http://schemas.microsoft.com/office/drawing/2014/main" id="{03CD3545-A8D6-6E62-BF19-DCA332BC06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245" y="2703322"/>
            <a:ext cx="1028700" cy="137160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7" descr="A picture containing plant, outdoor, tree, green&#10;&#10;Description automatically generated">
            <a:extLst>
              <a:ext uri="{FF2B5EF4-FFF2-40B4-BE49-F238E27FC236}">
                <a16:creationId xmlns:a16="http://schemas.microsoft.com/office/drawing/2014/main" id="{630F8F9F-7E32-FF77-4741-1C99FEC7CE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53" y="4412887"/>
            <a:ext cx="1028700" cy="137160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图片 18" descr="绿色的植物&#10;&#10;描述已自动生成">
            <a:extLst>
              <a:ext uri="{FF2B5EF4-FFF2-40B4-BE49-F238E27FC236}">
                <a16:creationId xmlns:a16="http://schemas.microsoft.com/office/drawing/2014/main" id="{B9999F10-9794-5545-54A7-FCBB8D885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421" y="4412298"/>
            <a:ext cx="1028700" cy="137160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01928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4CD6E-E29A-B9DC-7DD5-0EC5690D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summary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642BD3-F57A-C32C-AEBD-BFB944587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6432A1-2DE6-4626-EE69-FBAFCCDFEDB6}"/>
              </a:ext>
            </a:extLst>
          </p:cNvPr>
          <p:cNvSpPr txBox="1"/>
          <p:nvPr/>
        </p:nvSpPr>
        <p:spPr>
          <a:xfrm>
            <a:off x="699222" y="3143378"/>
            <a:ext cx="381898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3FE3C8-95C0-5AC4-A6B6-37BEBE7A5E51}"/>
              </a:ext>
            </a:extLst>
          </p:cNvPr>
          <p:cNvSpPr txBox="1"/>
          <p:nvPr/>
        </p:nvSpPr>
        <p:spPr>
          <a:xfrm>
            <a:off x="1036519" y="4971533"/>
            <a:ext cx="314439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5E481A-0F62-252B-712A-249610550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332" y="2389095"/>
            <a:ext cx="6364190" cy="34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0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5D0F762-3E4C-22AC-5103-D94B0C9CE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plant stress recognition using deep learning</a:t>
            </a:r>
          </a:p>
          <a:p>
            <a:r>
              <a:rPr lang="en-US" dirty="0"/>
              <a:t>Challenge: a good training dataset is often required but its collecting is not easy.</a:t>
            </a:r>
          </a:p>
          <a:p>
            <a:pPr lvl="1"/>
            <a:r>
              <a:rPr lang="en-US" dirty="0"/>
              <a:t>Limited data</a:t>
            </a:r>
          </a:p>
          <a:p>
            <a:pPr lvl="2"/>
            <a:r>
              <a:rPr lang="en-US" altLang="zh-CN" dirty="0"/>
              <a:t>Reasons: model and task</a:t>
            </a:r>
            <a:endParaRPr lang="en-US" dirty="0"/>
          </a:p>
          <a:p>
            <a:pPr lvl="2"/>
            <a:r>
              <a:rPr lang="en-US" dirty="0"/>
              <a:t>Class-level: few-shot and class imbalance</a:t>
            </a:r>
          </a:p>
          <a:p>
            <a:pPr lvl="2"/>
            <a:r>
              <a:rPr lang="en-US" dirty="0"/>
              <a:t>Dataset-level: domain shift and unknown class</a:t>
            </a:r>
          </a:p>
          <a:p>
            <a:pPr lvl="1"/>
            <a:r>
              <a:rPr lang="en-US" dirty="0"/>
              <a:t>Imperfect data</a:t>
            </a:r>
          </a:p>
          <a:p>
            <a:pPr lvl="2"/>
            <a:r>
              <a:rPr lang="en-US" dirty="0"/>
              <a:t>Basic information: desired annotation strategy EEP</a:t>
            </a:r>
          </a:p>
          <a:p>
            <a:pPr lvl="2"/>
            <a:r>
              <a:rPr lang="en-US" dirty="0"/>
              <a:t>Incomplete annotation</a:t>
            </a:r>
          </a:p>
          <a:p>
            <a:pPr lvl="2"/>
            <a:r>
              <a:rPr lang="en-US" dirty="0"/>
              <a:t>Inexact annotation</a:t>
            </a:r>
          </a:p>
          <a:p>
            <a:pPr lvl="2"/>
            <a:r>
              <a:rPr lang="en-US" dirty="0"/>
              <a:t>Inaccurate annotation</a:t>
            </a:r>
          </a:p>
          <a:p>
            <a:r>
              <a:rPr lang="en-US" dirty="0"/>
              <a:t>Concluding remarks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ED7C73-250D-69DE-74E7-502B6012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516C6DB-903B-982E-769A-017D5618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36" y="186705"/>
            <a:ext cx="10424729" cy="638485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E1958C-82C6-E007-D2C9-514201359B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98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7FF79-BF3C-7C57-5A77-042284671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 and its strategies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3355BF-2639-4A17-2125-FD6994CEFF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BDC4F8-6091-802A-8CA3-2C5A2DEA24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Different computer vision objectives have different annotations.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7C15A7-AD77-7878-F6F2-B3A347FED4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C2DDE55-3025-70EC-D7FB-E6880AE9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767" y="1803519"/>
            <a:ext cx="5334702" cy="4070761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8295A84F-4A2F-CAAD-2488-47EEF193AB60}"/>
              </a:ext>
            </a:extLst>
          </p:cNvPr>
          <p:cNvSpPr txBox="1"/>
          <p:nvPr/>
        </p:nvSpPr>
        <p:spPr>
          <a:xfrm>
            <a:off x="7491248" y="1771192"/>
            <a:ext cx="2991997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4F6273-1658-261C-5968-85D9014DD4E4}"/>
              </a:ext>
            </a:extLst>
          </p:cNvPr>
          <p:cNvSpPr txBox="1"/>
          <p:nvPr/>
        </p:nvSpPr>
        <p:spPr>
          <a:xfrm>
            <a:off x="7491248" y="3153779"/>
            <a:ext cx="299199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6B27F4-5CFC-AF36-465F-B9E612B357F8}"/>
              </a:ext>
            </a:extLst>
          </p:cNvPr>
          <p:cNvSpPr txBox="1"/>
          <p:nvPr/>
        </p:nvSpPr>
        <p:spPr>
          <a:xfrm>
            <a:off x="7491248" y="4563276"/>
            <a:ext cx="2991996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89281FB-D88D-2F72-CF03-6522B9E050E6}"/>
              </a:ext>
            </a:extLst>
          </p:cNvPr>
          <p:cNvSpPr txBox="1"/>
          <p:nvPr/>
        </p:nvSpPr>
        <p:spPr>
          <a:xfrm>
            <a:off x="7491248" y="2233731"/>
            <a:ext cx="2991997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that one image only covers one class and every image should be annotated with one label.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2DBE6EB-4AC6-C224-8C72-3C6881BDDDB0}"/>
              </a:ext>
            </a:extLst>
          </p:cNvPr>
          <p:cNvSpPr txBox="1"/>
          <p:nvPr/>
        </p:nvSpPr>
        <p:spPr>
          <a:xfrm>
            <a:off x="7491248" y="3621605"/>
            <a:ext cx="2991997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that an image has multi-class and every class is annotated with a pair of label and bounding box.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69D07F-FC1B-0ED7-9D36-4AF939883B2A}"/>
              </a:ext>
            </a:extLst>
          </p:cNvPr>
          <p:cNvSpPr txBox="1"/>
          <p:nvPr/>
        </p:nvSpPr>
        <p:spPr>
          <a:xfrm>
            <a:off x="7491248" y="5018029"/>
            <a:ext cx="2991997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pixel should be annotated with labels.</a:t>
            </a:r>
          </a:p>
        </p:txBody>
      </p:sp>
    </p:spTree>
    <p:extLst>
      <p:ext uri="{BB962C8B-B14F-4D97-AF65-F5344CB8AC3E}">
        <p14:creationId xmlns:p14="http://schemas.microsoft.com/office/powerpoint/2010/main" val="191812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8AC97-15C6-0DB7-5924-FB79FCB3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annotation strategy: EEP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ED657C-C4EA-0F6C-DB2E-3C70ED229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4B5F89-D16F-CDA9-CA5E-534F9FCACA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xclusive</a:t>
            </a:r>
            <a:r>
              <a:rPr lang="en-US" dirty="0"/>
              <a:t>: one annotation has only one class.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B49E70D-9008-8391-01DD-529A550BA1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xtensive: every class in one image should be annotated.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79DB63-91DA-46FF-08B4-3D707388AF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CC2B329-3DA3-08D0-10CA-415002A8DE61}"/>
              </a:ext>
            </a:extLst>
          </p:cNvPr>
          <p:cNvSpPr txBox="1">
            <a:spLocks/>
          </p:cNvSpPr>
          <p:nvPr/>
        </p:nvSpPr>
        <p:spPr>
          <a:xfrm>
            <a:off x="618565" y="2617134"/>
            <a:ext cx="1094710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recise: annotations should be precise.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91A3CFE-DFBF-8371-75DB-12C14651A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90" b="32336"/>
          <a:stretch/>
        </p:blipFill>
        <p:spPr>
          <a:xfrm>
            <a:off x="6107359" y="2512837"/>
            <a:ext cx="5813804" cy="40633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94F969-49FC-7437-2EF9-131F2EBF15AB}"/>
              </a:ext>
            </a:extLst>
          </p:cNvPr>
          <p:cNvSpPr txBox="1"/>
          <p:nvPr/>
        </p:nvSpPr>
        <p:spPr>
          <a:xfrm>
            <a:off x="2739954" y="3564133"/>
            <a:ext cx="2991997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D9E099-0E05-6D94-B09E-12DAF5B5050F}"/>
              </a:ext>
            </a:extLst>
          </p:cNvPr>
          <p:cNvSpPr txBox="1"/>
          <p:nvPr/>
        </p:nvSpPr>
        <p:spPr>
          <a:xfrm>
            <a:off x="2739954" y="4026672"/>
            <a:ext cx="2991997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 as canker?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it also has healthy leaves.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B17D726-AC78-90BD-165C-8597785AD467}"/>
              </a:ext>
            </a:extLst>
          </p:cNvPr>
          <p:cNvSpPr/>
          <p:nvPr/>
        </p:nvSpPr>
        <p:spPr>
          <a:xfrm>
            <a:off x="7513320" y="4377079"/>
            <a:ext cx="1356417" cy="1505561"/>
          </a:xfrm>
          <a:custGeom>
            <a:avLst/>
            <a:gdLst>
              <a:gd name="connsiteX0" fmla="*/ 848360 w 1356417"/>
              <a:gd name="connsiteY0" fmla="*/ 1881 h 1505561"/>
              <a:gd name="connsiteX1" fmla="*/ 822960 w 1356417"/>
              <a:gd name="connsiteY1" fmla="*/ 6961 h 1505561"/>
              <a:gd name="connsiteX2" fmla="*/ 772160 w 1356417"/>
              <a:gd name="connsiteY2" fmla="*/ 12041 h 1505561"/>
              <a:gd name="connsiteX3" fmla="*/ 736600 w 1356417"/>
              <a:gd name="connsiteY3" fmla="*/ 27281 h 1505561"/>
              <a:gd name="connsiteX4" fmla="*/ 695960 w 1356417"/>
              <a:gd name="connsiteY4" fmla="*/ 32361 h 1505561"/>
              <a:gd name="connsiteX5" fmla="*/ 660400 w 1356417"/>
              <a:gd name="connsiteY5" fmla="*/ 37441 h 1505561"/>
              <a:gd name="connsiteX6" fmla="*/ 624840 w 1356417"/>
              <a:gd name="connsiteY6" fmla="*/ 52681 h 1505561"/>
              <a:gd name="connsiteX7" fmla="*/ 513080 w 1356417"/>
              <a:gd name="connsiteY7" fmla="*/ 113641 h 1505561"/>
              <a:gd name="connsiteX8" fmla="*/ 472440 w 1356417"/>
              <a:gd name="connsiteY8" fmla="*/ 144121 h 1505561"/>
              <a:gd name="connsiteX9" fmla="*/ 375920 w 1356417"/>
              <a:gd name="connsiteY9" fmla="*/ 215241 h 1505561"/>
              <a:gd name="connsiteX10" fmla="*/ 350520 w 1356417"/>
              <a:gd name="connsiteY10" fmla="*/ 245721 h 1505561"/>
              <a:gd name="connsiteX11" fmla="*/ 299720 w 1356417"/>
              <a:gd name="connsiteY11" fmla="*/ 296521 h 1505561"/>
              <a:gd name="connsiteX12" fmla="*/ 269240 w 1356417"/>
              <a:gd name="connsiteY12" fmla="*/ 342241 h 1505561"/>
              <a:gd name="connsiteX13" fmla="*/ 147320 w 1356417"/>
              <a:gd name="connsiteY13" fmla="*/ 514961 h 1505561"/>
              <a:gd name="connsiteX14" fmla="*/ 91440 w 1356417"/>
              <a:gd name="connsiteY14" fmla="*/ 631801 h 1505561"/>
              <a:gd name="connsiteX15" fmla="*/ 45720 w 1356417"/>
              <a:gd name="connsiteY15" fmla="*/ 743561 h 1505561"/>
              <a:gd name="connsiteX16" fmla="*/ 40640 w 1356417"/>
              <a:gd name="connsiteY16" fmla="*/ 774041 h 1505561"/>
              <a:gd name="connsiteX17" fmla="*/ 20320 w 1356417"/>
              <a:gd name="connsiteY17" fmla="*/ 829921 h 1505561"/>
              <a:gd name="connsiteX18" fmla="*/ 15240 w 1356417"/>
              <a:gd name="connsiteY18" fmla="*/ 880721 h 1505561"/>
              <a:gd name="connsiteX19" fmla="*/ 0 w 1356417"/>
              <a:gd name="connsiteY19" fmla="*/ 987401 h 1505561"/>
              <a:gd name="connsiteX20" fmla="*/ 15240 w 1356417"/>
              <a:gd name="connsiteY20" fmla="*/ 1246481 h 1505561"/>
              <a:gd name="connsiteX21" fmla="*/ 55880 w 1356417"/>
              <a:gd name="connsiteY21" fmla="*/ 1312521 h 1505561"/>
              <a:gd name="connsiteX22" fmla="*/ 101600 w 1356417"/>
              <a:gd name="connsiteY22" fmla="*/ 1388721 h 1505561"/>
              <a:gd name="connsiteX23" fmla="*/ 147320 w 1356417"/>
              <a:gd name="connsiteY23" fmla="*/ 1439521 h 1505561"/>
              <a:gd name="connsiteX24" fmla="*/ 177800 w 1356417"/>
              <a:gd name="connsiteY24" fmla="*/ 1459841 h 1505561"/>
              <a:gd name="connsiteX25" fmla="*/ 238760 w 1356417"/>
              <a:gd name="connsiteY25" fmla="*/ 1475081 h 1505561"/>
              <a:gd name="connsiteX26" fmla="*/ 269240 w 1356417"/>
              <a:gd name="connsiteY26" fmla="*/ 1485241 h 1505561"/>
              <a:gd name="connsiteX27" fmla="*/ 365760 w 1356417"/>
              <a:gd name="connsiteY27" fmla="*/ 1505561 h 1505561"/>
              <a:gd name="connsiteX28" fmla="*/ 523240 w 1356417"/>
              <a:gd name="connsiteY28" fmla="*/ 1495401 h 1505561"/>
              <a:gd name="connsiteX29" fmla="*/ 756920 w 1356417"/>
              <a:gd name="connsiteY29" fmla="*/ 1378561 h 1505561"/>
              <a:gd name="connsiteX30" fmla="*/ 838200 w 1356417"/>
              <a:gd name="connsiteY30" fmla="*/ 1327761 h 1505561"/>
              <a:gd name="connsiteX31" fmla="*/ 1193800 w 1356417"/>
              <a:gd name="connsiteY31" fmla="*/ 997561 h 1505561"/>
              <a:gd name="connsiteX32" fmla="*/ 1310640 w 1356417"/>
              <a:gd name="connsiteY32" fmla="*/ 784201 h 1505561"/>
              <a:gd name="connsiteX33" fmla="*/ 1351280 w 1356417"/>
              <a:gd name="connsiteY33" fmla="*/ 565761 h 1505561"/>
              <a:gd name="connsiteX34" fmla="*/ 1341120 w 1356417"/>
              <a:gd name="connsiteY34" fmla="*/ 230481 h 1505561"/>
              <a:gd name="connsiteX35" fmla="*/ 1290320 w 1356417"/>
              <a:gd name="connsiteY35" fmla="*/ 144121 h 1505561"/>
              <a:gd name="connsiteX36" fmla="*/ 1209040 w 1356417"/>
              <a:gd name="connsiteY36" fmla="*/ 108561 h 1505561"/>
              <a:gd name="connsiteX37" fmla="*/ 1107440 w 1356417"/>
              <a:gd name="connsiteY37" fmla="*/ 98401 h 1505561"/>
              <a:gd name="connsiteX38" fmla="*/ 1036320 w 1356417"/>
              <a:gd name="connsiteY38" fmla="*/ 78081 h 1505561"/>
              <a:gd name="connsiteX39" fmla="*/ 873760 w 1356417"/>
              <a:gd name="connsiteY39" fmla="*/ 52681 h 1505561"/>
              <a:gd name="connsiteX40" fmla="*/ 858520 w 1356417"/>
              <a:gd name="connsiteY40" fmla="*/ 42521 h 1505561"/>
              <a:gd name="connsiteX41" fmla="*/ 848360 w 1356417"/>
              <a:gd name="connsiteY41" fmla="*/ 1881 h 1505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56417" h="1505561">
                <a:moveTo>
                  <a:pt x="848360" y="1881"/>
                </a:moveTo>
                <a:cubicBezTo>
                  <a:pt x="842433" y="-4046"/>
                  <a:pt x="831519" y="5820"/>
                  <a:pt x="822960" y="6961"/>
                </a:cubicBezTo>
                <a:cubicBezTo>
                  <a:pt x="806091" y="9210"/>
                  <a:pt x="788725" y="8143"/>
                  <a:pt x="772160" y="12041"/>
                </a:cubicBezTo>
                <a:cubicBezTo>
                  <a:pt x="759607" y="14995"/>
                  <a:pt x="749061" y="23958"/>
                  <a:pt x="736600" y="27281"/>
                </a:cubicBezTo>
                <a:cubicBezTo>
                  <a:pt x="723409" y="30799"/>
                  <a:pt x="709492" y="30557"/>
                  <a:pt x="695960" y="32361"/>
                </a:cubicBezTo>
                <a:lnTo>
                  <a:pt x="660400" y="37441"/>
                </a:lnTo>
                <a:cubicBezTo>
                  <a:pt x="648547" y="42521"/>
                  <a:pt x="636067" y="46335"/>
                  <a:pt x="624840" y="52681"/>
                </a:cubicBezTo>
                <a:cubicBezTo>
                  <a:pt x="511182" y="116923"/>
                  <a:pt x="581679" y="90775"/>
                  <a:pt x="513080" y="113641"/>
                </a:cubicBezTo>
                <a:cubicBezTo>
                  <a:pt x="499533" y="123801"/>
                  <a:pt x="486274" y="134356"/>
                  <a:pt x="472440" y="144121"/>
                </a:cubicBezTo>
                <a:cubicBezTo>
                  <a:pt x="429918" y="174137"/>
                  <a:pt x="415875" y="177950"/>
                  <a:pt x="375920" y="215241"/>
                </a:cubicBezTo>
                <a:cubicBezTo>
                  <a:pt x="366252" y="224265"/>
                  <a:pt x="359565" y="236073"/>
                  <a:pt x="350520" y="245721"/>
                </a:cubicBezTo>
                <a:cubicBezTo>
                  <a:pt x="334141" y="263191"/>
                  <a:pt x="315145" y="278203"/>
                  <a:pt x="299720" y="296521"/>
                </a:cubicBezTo>
                <a:cubicBezTo>
                  <a:pt x="287922" y="310531"/>
                  <a:pt x="280366" y="327691"/>
                  <a:pt x="269240" y="342241"/>
                </a:cubicBezTo>
                <a:cubicBezTo>
                  <a:pt x="207870" y="422494"/>
                  <a:pt x="217730" y="367740"/>
                  <a:pt x="147320" y="514961"/>
                </a:cubicBezTo>
                <a:cubicBezTo>
                  <a:pt x="128693" y="553908"/>
                  <a:pt x="107786" y="591844"/>
                  <a:pt x="91440" y="631801"/>
                </a:cubicBezTo>
                <a:lnTo>
                  <a:pt x="45720" y="743561"/>
                </a:lnTo>
                <a:cubicBezTo>
                  <a:pt x="44027" y="753721"/>
                  <a:pt x="43546" y="764159"/>
                  <a:pt x="40640" y="774041"/>
                </a:cubicBezTo>
                <a:cubicBezTo>
                  <a:pt x="35047" y="793056"/>
                  <a:pt x="24911" y="810640"/>
                  <a:pt x="20320" y="829921"/>
                </a:cubicBezTo>
                <a:cubicBezTo>
                  <a:pt x="16378" y="846476"/>
                  <a:pt x="17539" y="863859"/>
                  <a:pt x="15240" y="880721"/>
                </a:cubicBezTo>
                <a:cubicBezTo>
                  <a:pt x="-7586" y="1048108"/>
                  <a:pt x="14906" y="853246"/>
                  <a:pt x="0" y="987401"/>
                </a:cubicBezTo>
                <a:cubicBezTo>
                  <a:pt x="5080" y="1073761"/>
                  <a:pt x="586" y="1161222"/>
                  <a:pt x="15240" y="1246481"/>
                </a:cubicBezTo>
                <a:cubicBezTo>
                  <a:pt x="19618" y="1271955"/>
                  <a:pt x="42582" y="1290357"/>
                  <a:pt x="55880" y="1312521"/>
                </a:cubicBezTo>
                <a:cubicBezTo>
                  <a:pt x="63819" y="1325753"/>
                  <a:pt x="92726" y="1378861"/>
                  <a:pt x="101600" y="1388721"/>
                </a:cubicBezTo>
                <a:cubicBezTo>
                  <a:pt x="116840" y="1405654"/>
                  <a:pt x="130665" y="1423977"/>
                  <a:pt x="147320" y="1439521"/>
                </a:cubicBezTo>
                <a:cubicBezTo>
                  <a:pt x="156247" y="1447853"/>
                  <a:pt x="166713" y="1454724"/>
                  <a:pt x="177800" y="1459841"/>
                </a:cubicBezTo>
                <a:cubicBezTo>
                  <a:pt x="201434" y="1470749"/>
                  <a:pt x="215440" y="1468721"/>
                  <a:pt x="238760" y="1475081"/>
                </a:cubicBezTo>
                <a:cubicBezTo>
                  <a:pt x="249092" y="1477899"/>
                  <a:pt x="258826" y="1482742"/>
                  <a:pt x="269240" y="1485241"/>
                </a:cubicBezTo>
                <a:cubicBezTo>
                  <a:pt x="301211" y="1492914"/>
                  <a:pt x="365760" y="1505561"/>
                  <a:pt x="365760" y="1505561"/>
                </a:cubicBezTo>
                <a:lnTo>
                  <a:pt x="523240" y="1495401"/>
                </a:lnTo>
                <a:cubicBezTo>
                  <a:pt x="606071" y="1468508"/>
                  <a:pt x="683070" y="1424717"/>
                  <a:pt x="756920" y="1378561"/>
                </a:cubicBezTo>
                <a:cubicBezTo>
                  <a:pt x="784013" y="1361628"/>
                  <a:pt x="814121" y="1348760"/>
                  <a:pt x="838200" y="1327761"/>
                </a:cubicBezTo>
                <a:cubicBezTo>
                  <a:pt x="960109" y="1221445"/>
                  <a:pt x="1116106" y="1139436"/>
                  <a:pt x="1193800" y="997561"/>
                </a:cubicBezTo>
                <a:lnTo>
                  <a:pt x="1310640" y="784201"/>
                </a:lnTo>
                <a:cubicBezTo>
                  <a:pt x="1324187" y="711388"/>
                  <a:pt x="1340966" y="639102"/>
                  <a:pt x="1351280" y="565761"/>
                </a:cubicBezTo>
                <a:cubicBezTo>
                  <a:pt x="1364198" y="473900"/>
                  <a:pt x="1349707" y="299173"/>
                  <a:pt x="1341120" y="230481"/>
                </a:cubicBezTo>
                <a:cubicBezTo>
                  <a:pt x="1337157" y="198773"/>
                  <a:pt x="1319398" y="161303"/>
                  <a:pt x="1290320" y="144121"/>
                </a:cubicBezTo>
                <a:cubicBezTo>
                  <a:pt x="1264860" y="129076"/>
                  <a:pt x="1238511" y="111017"/>
                  <a:pt x="1209040" y="108561"/>
                </a:cubicBezTo>
                <a:cubicBezTo>
                  <a:pt x="1134475" y="102347"/>
                  <a:pt x="1168313" y="106010"/>
                  <a:pt x="1107440" y="98401"/>
                </a:cubicBezTo>
                <a:cubicBezTo>
                  <a:pt x="1052408" y="70885"/>
                  <a:pt x="1103063" y="91986"/>
                  <a:pt x="1036320" y="78081"/>
                </a:cubicBezTo>
                <a:cubicBezTo>
                  <a:pt x="897957" y="49255"/>
                  <a:pt x="1012800" y="61371"/>
                  <a:pt x="873760" y="52681"/>
                </a:cubicBezTo>
                <a:cubicBezTo>
                  <a:pt x="868680" y="49294"/>
                  <a:pt x="864132" y="44926"/>
                  <a:pt x="858520" y="42521"/>
                </a:cubicBezTo>
                <a:cubicBezTo>
                  <a:pt x="828801" y="29784"/>
                  <a:pt x="854287" y="7808"/>
                  <a:pt x="848360" y="188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339EA34-73A8-4F4D-FAB6-A8537AF57D22}"/>
              </a:ext>
            </a:extLst>
          </p:cNvPr>
          <p:cNvSpPr/>
          <p:nvPr/>
        </p:nvSpPr>
        <p:spPr>
          <a:xfrm>
            <a:off x="9402128" y="4851090"/>
            <a:ext cx="1333023" cy="1727510"/>
          </a:xfrm>
          <a:custGeom>
            <a:avLst/>
            <a:gdLst>
              <a:gd name="connsiteX0" fmla="*/ 905192 w 1333023"/>
              <a:gd name="connsiteY0" fmla="*/ 310 h 1727510"/>
              <a:gd name="connsiteX1" fmla="*/ 320992 w 1333023"/>
              <a:gd name="connsiteY1" fmla="*/ 15550 h 1727510"/>
              <a:gd name="connsiteX2" fmla="*/ 254952 w 1333023"/>
              <a:gd name="connsiteY2" fmla="*/ 76510 h 1727510"/>
              <a:gd name="connsiteX3" fmla="*/ 188912 w 1333023"/>
              <a:gd name="connsiteY3" fmla="*/ 137470 h 1727510"/>
              <a:gd name="connsiteX4" fmla="*/ 97472 w 1333023"/>
              <a:gd name="connsiteY4" fmla="*/ 315270 h 1727510"/>
              <a:gd name="connsiteX5" fmla="*/ 41592 w 1333023"/>
              <a:gd name="connsiteY5" fmla="*/ 533710 h 1727510"/>
              <a:gd name="connsiteX6" fmla="*/ 11112 w 1333023"/>
              <a:gd name="connsiteY6" fmla="*/ 625150 h 1727510"/>
              <a:gd name="connsiteX7" fmla="*/ 6032 w 1333023"/>
              <a:gd name="connsiteY7" fmla="*/ 894390 h 1727510"/>
              <a:gd name="connsiteX8" fmla="*/ 11112 w 1333023"/>
              <a:gd name="connsiteY8" fmla="*/ 919790 h 1727510"/>
              <a:gd name="connsiteX9" fmla="*/ 87312 w 1333023"/>
              <a:gd name="connsiteY9" fmla="*/ 1021390 h 1727510"/>
              <a:gd name="connsiteX10" fmla="*/ 102552 w 1333023"/>
              <a:gd name="connsiteY10" fmla="*/ 1046790 h 1727510"/>
              <a:gd name="connsiteX11" fmla="*/ 143192 w 1333023"/>
              <a:gd name="connsiteY11" fmla="*/ 1097590 h 1727510"/>
              <a:gd name="connsiteX12" fmla="*/ 204152 w 1333023"/>
              <a:gd name="connsiteY12" fmla="*/ 1194110 h 1727510"/>
              <a:gd name="connsiteX13" fmla="*/ 254952 w 1333023"/>
              <a:gd name="connsiteY13" fmla="*/ 1270310 h 1727510"/>
              <a:gd name="connsiteX14" fmla="*/ 285432 w 1333023"/>
              <a:gd name="connsiteY14" fmla="*/ 1321110 h 1727510"/>
              <a:gd name="connsiteX15" fmla="*/ 346392 w 1333023"/>
              <a:gd name="connsiteY15" fmla="*/ 1387150 h 1727510"/>
              <a:gd name="connsiteX16" fmla="*/ 392112 w 1333023"/>
              <a:gd name="connsiteY16" fmla="*/ 1473510 h 1727510"/>
              <a:gd name="connsiteX17" fmla="*/ 483552 w 1333023"/>
              <a:gd name="connsiteY17" fmla="*/ 1570030 h 1727510"/>
              <a:gd name="connsiteX18" fmla="*/ 641032 w 1333023"/>
              <a:gd name="connsiteY18" fmla="*/ 1681790 h 1727510"/>
              <a:gd name="connsiteX19" fmla="*/ 732472 w 1333023"/>
              <a:gd name="connsiteY19" fmla="*/ 1722430 h 1727510"/>
              <a:gd name="connsiteX20" fmla="*/ 768032 w 1333023"/>
              <a:gd name="connsiteY20" fmla="*/ 1727510 h 1727510"/>
              <a:gd name="connsiteX21" fmla="*/ 981392 w 1333023"/>
              <a:gd name="connsiteY21" fmla="*/ 1697030 h 1727510"/>
              <a:gd name="connsiteX22" fmla="*/ 1027112 w 1333023"/>
              <a:gd name="connsiteY22" fmla="*/ 1681790 h 1727510"/>
              <a:gd name="connsiteX23" fmla="*/ 1052512 w 1333023"/>
              <a:gd name="connsiteY23" fmla="*/ 1656390 h 1727510"/>
              <a:gd name="connsiteX24" fmla="*/ 1143952 w 1333023"/>
              <a:gd name="connsiteY24" fmla="*/ 1585270 h 1727510"/>
              <a:gd name="connsiteX25" fmla="*/ 1240472 w 1333023"/>
              <a:gd name="connsiteY25" fmla="*/ 1427790 h 1727510"/>
              <a:gd name="connsiteX26" fmla="*/ 1321752 w 1333023"/>
              <a:gd name="connsiteY26" fmla="*/ 1189030 h 1727510"/>
              <a:gd name="connsiteX27" fmla="*/ 1301432 w 1333023"/>
              <a:gd name="connsiteY27" fmla="*/ 731830 h 1727510"/>
              <a:gd name="connsiteX28" fmla="*/ 1245552 w 1333023"/>
              <a:gd name="connsiteY28" fmla="*/ 589590 h 1727510"/>
              <a:gd name="connsiteX29" fmla="*/ 1194752 w 1333023"/>
              <a:gd name="connsiteY29" fmla="*/ 467670 h 1727510"/>
              <a:gd name="connsiteX30" fmla="*/ 1164272 w 1333023"/>
              <a:gd name="connsiteY30" fmla="*/ 396550 h 1727510"/>
              <a:gd name="connsiteX31" fmla="*/ 1093152 w 1333023"/>
              <a:gd name="connsiteY31" fmla="*/ 300030 h 1727510"/>
              <a:gd name="connsiteX32" fmla="*/ 1032192 w 1333023"/>
              <a:gd name="connsiteY32" fmla="*/ 162870 h 1727510"/>
              <a:gd name="connsiteX33" fmla="*/ 981392 w 1333023"/>
              <a:gd name="connsiteY33" fmla="*/ 40950 h 1727510"/>
              <a:gd name="connsiteX34" fmla="*/ 971232 w 1333023"/>
              <a:gd name="connsiteY34" fmla="*/ 25710 h 1727510"/>
              <a:gd name="connsiteX35" fmla="*/ 966152 w 1333023"/>
              <a:gd name="connsiteY35" fmla="*/ 10470 h 1727510"/>
              <a:gd name="connsiteX36" fmla="*/ 950912 w 1333023"/>
              <a:gd name="connsiteY36" fmla="*/ 310 h 1727510"/>
              <a:gd name="connsiteX37" fmla="*/ 905192 w 1333023"/>
              <a:gd name="connsiteY37" fmla="*/ 310 h 172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33023" h="1727510">
                <a:moveTo>
                  <a:pt x="905192" y="310"/>
                </a:moveTo>
                <a:cubicBezTo>
                  <a:pt x="800205" y="2850"/>
                  <a:pt x="515556" y="5981"/>
                  <a:pt x="320992" y="15550"/>
                </a:cubicBezTo>
                <a:cubicBezTo>
                  <a:pt x="277031" y="17712"/>
                  <a:pt x="280607" y="48882"/>
                  <a:pt x="254952" y="76510"/>
                </a:cubicBezTo>
                <a:cubicBezTo>
                  <a:pt x="197898" y="137953"/>
                  <a:pt x="238293" y="61947"/>
                  <a:pt x="188912" y="137470"/>
                </a:cubicBezTo>
                <a:cubicBezTo>
                  <a:pt x="154236" y="190503"/>
                  <a:pt x="119279" y="254882"/>
                  <a:pt x="97472" y="315270"/>
                </a:cubicBezTo>
                <a:cubicBezTo>
                  <a:pt x="53633" y="436670"/>
                  <a:pt x="76652" y="403033"/>
                  <a:pt x="41592" y="533710"/>
                </a:cubicBezTo>
                <a:cubicBezTo>
                  <a:pt x="33267" y="564741"/>
                  <a:pt x="21272" y="594670"/>
                  <a:pt x="11112" y="625150"/>
                </a:cubicBezTo>
                <a:cubicBezTo>
                  <a:pt x="-2287" y="765845"/>
                  <a:pt x="-3048" y="726411"/>
                  <a:pt x="6032" y="894390"/>
                </a:cubicBezTo>
                <a:cubicBezTo>
                  <a:pt x="6498" y="903012"/>
                  <a:pt x="6786" y="912318"/>
                  <a:pt x="11112" y="919790"/>
                </a:cubicBezTo>
                <a:cubicBezTo>
                  <a:pt x="63468" y="1010223"/>
                  <a:pt x="46045" y="964648"/>
                  <a:pt x="87312" y="1021390"/>
                </a:cubicBezTo>
                <a:cubicBezTo>
                  <a:pt x="93119" y="1029375"/>
                  <a:pt x="96713" y="1038828"/>
                  <a:pt x="102552" y="1046790"/>
                </a:cubicBezTo>
                <a:cubicBezTo>
                  <a:pt x="115376" y="1064277"/>
                  <a:pt x="130019" y="1080364"/>
                  <a:pt x="143192" y="1097590"/>
                </a:cubicBezTo>
                <a:cubicBezTo>
                  <a:pt x="181344" y="1147482"/>
                  <a:pt x="162740" y="1128338"/>
                  <a:pt x="204152" y="1194110"/>
                </a:cubicBezTo>
                <a:cubicBezTo>
                  <a:pt x="220417" y="1219943"/>
                  <a:pt x="238496" y="1244598"/>
                  <a:pt x="254952" y="1270310"/>
                </a:cubicBezTo>
                <a:cubicBezTo>
                  <a:pt x="265597" y="1286943"/>
                  <a:pt x="273261" y="1305559"/>
                  <a:pt x="285432" y="1321110"/>
                </a:cubicBezTo>
                <a:cubicBezTo>
                  <a:pt x="303895" y="1344702"/>
                  <a:pt x="329212" y="1362607"/>
                  <a:pt x="346392" y="1387150"/>
                </a:cubicBezTo>
                <a:cubicBezTo>
                  <a:pt x="365071" y="1413834"/>
                  <a:pt x="374498" y="1446111"/>
                  <a:pt x="392112" y="1473510"/>
                </a:cubicBezTo>
                <a:cubicBezTo>
                  <a:pt x="416031" y="1510717"/>
                  <a:pt x="449255" y="1542592"/>
                  <a:pt x="483552" y="1570030"/>
                </a:cubicBezTo>
                <a:cubicBezTo>
                  <a:pt x="523136" y="1601697"/>
                  <a:pt x="588474" y="1655511"/>
                  <a:pt x="641032" y="1681790"/>
                </a:cubicBezTo>
                <a:cubicBezTo>
                  <a:pt x="670865" y="1696707"/>
                  <a:pt x="699452" y="1717713"/>
                  <a:pt x="732472" y="1722430"/>
                </a:cubicBezTo>
                <a:lnTo>
                  <a:pt x="768032" y="1727510"/>
                </a:lnTo>
                <a:cubicBezTo>
                  <a:pt x="774177" y="1726717"/>
                  <a:pt x="934284" y="1708807"/>
                  <a:pt x="981392" y="1697030"/>
                </a:cubicBezTo>
                <a:cubicBezTo>
                  <a:pt x="996977" y="1693134"/>
                  <a:pt x="1011872" y="1686870"/>
                  <a:pt x="1027112" y="1681790"/>
                </a:cubicBezTo>
                <a:cubicBezTo>
                  <a:pt x="1035579" y="1673323"/>
                  <a:pt x="1043097" y="1663788"/>
                  <a:pt x="1052512" y="1656390"/>
                </a:cubicBezTo>
                <a:cubicBezTo>
                  <a:pt x="1083192" y="1632284"/>
                  <a:pt x="1120173" y="1618391"/>
                  <a:pt x="1143952" y="1585270"/>
                </a:cubicBezTo>
                <a:cubicBezTo>
                  <a:pt x="1179859" y="1535256"/>
                  <a:pt x="1219088" y="1485526"/>
                  <a:pt x="1240472" y="1427790"/>
                </a:cubicBezTo>
                <a:cubicBezTo>
                  <a:pt x="1303552" y="1257473"/>
                  <a:pt x="1277262" y="1337329"/>
                  <a:pt x="1321752" y="1189030"/>
                </a:cubicBezTo>
                <a:cubicBezTo>
                  <a:pt x="1334467" y="998308"/>
                  <a:pt x="1345476" y="959822"/>
                  <a:pt x="1301432" y="731830"/>
                </a:cubicBezTo>
                <a:cubicBezTo>
                  <a:pt x="1291770" y="681814"/>
                  <a:pt x="1261661" y="637917"/>
                  <a:pt x="1245552" y="589590"/>
                </a:cubicBezTo>
                <a:cubicBezTo>
                  <a:pt x="1210494" y="484417"/>
                  <a:pt x="1242823" y="571823"/>
                  <a:pt x="1194752" y="467670"/>
                </a:cubicBezTo>
                <a:cubicBezTo>
                  <a:pt x="1183944" y="444252"/>
                  <a:pt x="1177640" y="418607"/>
                  <a:pt x="1164272" y="396550"/>
                </a:cubicBezTo>
                <a:cubicBezTo>
                  <a:pt x="1143559" y="362373"/>
                  <a:pt x="1112817" y="334821"/>
                  <a:pt x="1093152" y="300030"/>
                </a:cubicBezTo>
                <a:cubicBezTo>
                  <a:pt x="1068533" y="256474"/>
                  <a:pt x="1052009" y="208810"/>
                  <a:pt x="1032192" y="162870"/>
                </a:cubicBezTo>
                <a:cubicBezTo>
                  <a:pt x="1014753" y="122444"/>
                  <a:pt x="1005814" y="77582"/>
                  <a:pt x="981392" y="40950"/>
                </a:cubicBezTo>
                <a:cubicBezTo>
                  <a:pt x="978005" y="35870"/>
                  <a:pt x="973962" y="31171"/>
                  <a:pt x="971232" y="25710"/>
                </a:cubicBezTo>
                <a:cubicBezTo>
                  <a:pt x="968837" y="20921"/>
                  <a:pt x="969497" y="14651"/>
                  <a:pt x="966152" y="10470"/>
                </a:cubicBezTo>
                <a:cubicBezTo>
                  <a:pt x="962338" y="5702"/>
                  <a:pt x="955992" y="3697"/>
                  <a:pt x="950912" y="310"/>
                </a:cubicBezTo>
                <a:cubicBezTo>
                  <a:pt x="886702" y="11985"/>
                  <a:pt x="1010179" y="-2230"/>
                  <a:pt x="905192" y="310"/>
                </a:cubicBez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3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8AC97-15C6-0DB7-5924-FB79FCB3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annotation strategy: EEP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ED657C-C4EA-0F6C-DB2E-3C70ED229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4B5F89-D16F-CDA9-CA5E-534F9FCACA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xclusive: one annotation has only one class.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B49E70D-9008-8391-01DD-529A550BA1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xtensive</a:t>
            </a:r>
            <a:r>
              <a:rPr lang="en-US" dirty="0"/>
              <a:t>: every class in one image should be annotated.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79DB63-91DA-46FF-08B4-3D707388AF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CC2B329-3DA3-08D0-10CA-415002A8DE61}"/>
              </a:ext>
            </a:extLst>
          </p:cNvPr>
          <p:cNvSpPr txBox="1">
            <a:spLocks/>
          </p:cNvSpPr>
          <p:nvPr/>
        </p:nvSpPr>
        <p:spPr>
          <a:xfrm>
            <a:off x="618565" y="2617134"/>
            <a:ext cx="1094710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recise: annotations should be precise.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CF36D8-91D5-FBA9-5541-56FCE0811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90" b="32336"/>
          <a:stretch/>
        </p:blipFill>
        <p:spPr>
          <a:xfrm>
            <a:off x="6107359" y="2512837"/>
            <a:ext cx="5813804" cy="40633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BC7F9CE-B009-F329-770A-FE74FBBB0500}"/>
              </a:ext>
            </a:extLst>
          </p:cNvPr>
          <p:cNvSpPr txBox="1"/>
          <p:nvPr/>
        </p:nvSpPr>
        <p:spPr>
          <a:xfrm>
            <a:off x="2739954" y="3564133"/>
            <a:ext cx="2991997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DEFC63-9779-A367-6743-889D4CF11C0A}"/>
              </a:ext>
            </a:extLst>
          </p:cNvPr>
          <p:cNvSpPr txBox="1"/>
          <p:nvPr/>
        </p:nvSpPr>
        <p:spPr>
          <a:xfrm>
            <a:off x="2739954" y="4026672"/>
            <a:ext cx="2991997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annotate one canker?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it also has one more.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72664E-5D02-B1E1-0B82-8C0B7CDCC91D}"/>
              </a:ext>
            </a:extLst>
          </p:cNvPr>
          <p:cNvSpPr/>
          <p:nvPr/>
        </p:nvSpPr>
        <p:spPr>
          <a:xfrm>
            <a:off x="7660640" y="4719320"/>
            <a:ext cx="975360" cy="103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7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6627B-9C48-6361-0C0E-5D9C33AE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Violation towards the EEP annotation strategy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FA4B60-4BA1-FAD1-82D2-935721517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8160F0-C0BE-9479-7528-EA448D198E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942541"/>
            <a:ext cx="10947108" cy="42473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Incomplete annotation</a:t>
            </a:r>
            <a:r>
              <a:rPr lang="en-US" dirty="0"/>
              <a:t>: some images or symptoms are not annotated.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BEB12F-6D4E-A540-4BA8-647591095E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8565" y="1400192"/>
            <a:ext cx="10947108" cy="424732"/>
          </a:xfrm>
        </p:spPr>
        <p:txBody>
          <a:bodyPr/>
          <a:lstStyle/>
          <a:p>
            <a:r>
              <a:rPr lang="en-US" dirty="0"/>
              <a:t>Unlabeled images are much </a:t>
            </a:r>
            <a:r>
              <a:rPr lang="en-US" dirty="0">
                <a:solidFill>
                  <a:srgbClr val="FF0000"/>
                </a:solidFill>
              </a:rPr>
              <a:t>cheaper</a:t>
            </a:r>
            <a:r>
              <a:rPr lang="en-US" dirty="0"/>
              <a:t> and may be </a:t>
            </a:r>
            <a:r>
              <a:rPr lang="en-US" dirty="0">
                <a:solidFill>
                  <a:srgbClr val="FF0000"/>
                </a:solidFill>
              </a:rPr>
              <a:t>useful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9A5DFCA-BBAD-08CA-08EA-10BDE8C2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29" y="3494994"/>
            <a:ext cx="3408704" cy="216623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DD34C46-76BD-9A84-FE40-846834CB89AE}"/>
              </a:ext>
            </a:extLst>
          </p:cNvPr>
          <p:cNvSpPr txBox="1"/>
          <p:nvPr/>
        </p:nvSpPr>
        <p:spPr>
          <a:xfrm>
            <a:off x="8677269" y="3166442"/>
            <a:ext cx="11336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353035-F9B3-8786-BFCD-EBFEE55FC182}"/>
              </a:ext>
            </a:extLst>
          </p:cNvPr>
          <p:cNvSpPr txBox="1"/>
          <p:nvPr/>
        </p:nvSpPr>
        <p:spPr>
          <a:xfrm>
            <a:off x="6665136" y="3166442"/>
            <a:ext cx="9284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68F338-E2E0-B701-DFEA-4C0F944F53CC}"/>
              </a:ext>
            </a:extLst>
          </p:cNvPr>
          <p:cNvSpPr txBox="1"/>
          <p:nvPr/>
        </p:nvSpPr>
        <p:spPr>
          <a:xfrm>
            <a:off x="7290947" y="2701577"/>
            <a:ext cx="18069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3CE28838-8E69-D126-AE10-56CE4CC53AE8}"/>
              </a:ext>
            </a:extLst>
          </p:cNvPr>
          <p:cNvSpPr txBox="1">
            <a:spLocks/>
          </p:cNvSpPr>
          <p:nvPr/>
        </p:nvSpPr>
        <p:spPr>
          <a:xfrm>
            <a:off x="618565" y="1855157"/>
            <a:ext cx="1094710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Challenge</a:t>
            </a:r>
            <a:r>
              <a:rPr lang="en-US" dirty="0"/>
              <a:t>: how to use the unannotated images or symptoms.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EBE771D-5387-6E63-7191-13E6F2B75D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Content Placeholder 5" descr="A picture containing grass, outdoor, plant, vegetable&#10;&#10;Description automatically generated">
            <a:extLst>
              <a:ext uri="{FF2B5EF4-FFF2-40B4-BE49-F238E27FC236}">
                <a16:creationId xmlns:a16="http://schemas.microsoft.com/office/drawing/2014/main" id="{BACD69C2-6AE3-2299-A5E2-ADB70A91C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09"/>
          <a:stretch/>
        </p:blipFill>
        <p:spPr>
          <a:xfrm>
            <a:off x="3097463" y="3404207"/>
            <a:ext cx="2626268" cy="24445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D0AC4CC-CA1A-33C6-AD13-1FCF349D7EF2}"/>
              </a:ext>
            </a:extLst>
          </p:cNvPr>
          <p:cNvSpPr txBox="1"/>
          <p:nvPr/>
        </p:nvSpPr>
        <p:spPr>
          <a:xfrm>
            <a:off x="4255524" y="3170798"/>
            <a:ext cx="11336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3F64F8-10AA-0951-231B-01F7F821F26F}"/>
              </a:ext>
            </a:extLst>
          </p:cNvPr>
          <p:cNvSpPr txBox="1"/>
          <p:nvPr/>
        </p:nvSpPr>
        <p:spPr>
          <a:xfrm>
            <a:off x="3176841" y="3170798"/>
            <a:ext cx="9284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672B11-23B1-8650-C63A-D2ACBAA7CDF9}"/>
              </a:ext>
            </a:extLst>
          </p:cNvPr>
          <p:cNvSpPr txBox="1"/>
          <p:nvPr/>
        </p:nvSpPr>
        <p:spPr>
          <a:xfrm>
            <a:off x="3688702" y="2705933"/>
            <a:ext cx="15183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6079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8AC97-15C6-0DB7-5924-FB79FCB3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annotation strategy: EEP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ED657C-C4EA-0F6C-DB2E-3C70ED229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4B5F89-D16F-CDA9-CA5E-534F9FCACA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xclusive: one annotation has only one class.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B49E70D-9008-8391-01DD-529A550BA1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xtensive: every class in one image should be annotated.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79DB63-91DA-46FF-08B4-3D707388AF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CC2B329-3DA3-08D0-10CA-415002A8DE61}"/>
              </a:ext>
            </a:extLst>
          </p:cNvPr>
          <p:cNvSpPr txBox="1">
            <a:spLocks/>
          </p:cNvSpPr>
          <p:nvPr/>
        </p:nvSpPr>
        <p:spPr>
          <a:xfrm>
            <a:off x="618565" y="2617134"/>
            <a:ext cx="1094710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recise</a:t>
            </a:r>
            <a:r>
              <a:rPr lang="en-US" dirty="0"/>
              <a:t>: annotations should be precise.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B69859-DFBD-06BE-7B6E-91B0493D3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90" b="32336"/>
          <a:stretch/>
        </p:blipFill>
        <p:spPr>
          <a:xfrm>
            <a:off x="6107359" y="2512837"/>
            <a:ext cx="5813804" cy="40633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B85016-A474-142D-7A38-D04710243197}"/>
              </a:ext>
            </a:extLst>
          </p:cNvPr>
          <p:cNvSpPr txBox="1"/>
          <p:nvPr/>
        </p:nvSpPr>
        <p:spPr>
          <a:xfrm>
            <a:off x="2739954" y="3564133"/>
            <a:ext cx="2991997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9B3798-CE5A-9CD9-A104-080218B782B1}"/>
              </a:ext>
            </a:extLst>
          </p:cNvPr>
          <p:cNvSpPr/>
          <p:nvPr/>
        </p:nvSpPr>
        <p:spPr>
          <a:xfrm>
            <a:off x="7592281" y="4465328"/>
            <a:ext cx="975360" cy="103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E3ACD8-512F-002D-568D-E69069107511}"/>
              </a:ext>
            </a:extLst>
          </p:cNvPr>
          <p:cNvSpPr txBox="1"/>
          <p:nvPr/>
        </p:nvSpPr>
        <p:spPr>
          <a:xfrm>
            <a:off x="2739954" y="4026672"/>
            <a:ext cx="2991997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bounding box is not precise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bounding box is imprecise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 it as Powdery Mildew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label is imprecise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actually wrong.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BD993AC9-25B3-BE18-6BE2-70B7F7ED5CA0}"/>
              </a:ext>
            </a:extLst>
          </p:cNvPr>
          <p:cNvSpPr txBox="1">
            <a:spLocks/>
          </p:cNvSpPr>
          <p:nvPr/>
        </p:nvSpPr>
        <p:spPr>
          <a:xfrm>
            <a:off x="505049" y="5534784"/>
            <a:ext cx="5218682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Inaccurate annotation</a:t>
            </a:r>
            <a:r>
              <a:rPr lang="en-US" dirty="0"/>
              <a:t>: annotations are not always correct, such as</a:t>
            </a:r>
            <a:r>
              <a:rPr lang="en-US" u="sng" dirty="0"/>
              <a:t> wrong labels</a:t>
            </a:r>
            <a:r>
              <a:rPr lang="en-US" dirty="0"/>
              <a:t>, and </a:t>
            </a:r>
            <a:r>
              <a:rPr lang="en-US" u="sng" dirty="0"/>
              <a:t>not precise bounding boxes</a:t>
            </a:r>
            <a:r>
              <a:rPr lang="en-US" dirty="0"/>
              <a:t>.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CDE5812-974B-2DA5-FA8D-57C45A99B3B9}"/>
              </a:ext>
            </a:extLst>
          </p:cNvPr>
          <p:cNvSpPr/>
          <p:nvPr/>
        </p:nvSpPr>
        <p:spPr>
          <a:xfrm>
            <a:off x="981634" y="3635921"/>
            <a:ext cx="857250" cy="16651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339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603DB-D568-11EC-426A-9485B398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Violation towards the EEP annotation strategy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D2F434-B354-2117-B969-7B1338FAC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180CB9-80A0-7080-E5C4-5207DED222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99468"/>
            <a:ext cx="11447463" cy="2585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"Data-centric annotation analysis for plant disease detection: Strategy, consistency, and performance."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 (2022).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1A0582-D5A9-D7FB-1311-624936CDE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73" y="1350282"/>
            <a:ext cx="9152255" cy="472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0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8AC97-15C6-0DB7-5924-FB79FCB3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Violation towards the EEP annotation strategy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ED657C-C4EA-0F6C-DB2E-3C70ED229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79DB63-91DA-46FF-08B4-3D707388AF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99468"/>
            <a:ext cx="11447463" cy="2585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"Data-centric annotation analysis for plant disease detection: Strategy, consistency, and performance."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 (2022).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9D3838C-BFE0-A107-74D7-B6FA79E766FB}"/>
              </a:ext>
            </a:extLst>
          </p:cNvPr>
          <p:cNvSpPr txBox="1"/>
          <p:nvPr/>
        </p:nvSpPr>
        <p:spPr>
          <a:xfrm>
            <a:off x="4410358" y="1552403"/>
            <a:ext cx="337128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mixed impact.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CA3333-44FC-AB88-F7E9-7B5287DFA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498192" y="2127439"/>
            <a:ext cx="7195617" cy="37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18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463CA6-8039-A326-88D2-8BB73EDA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3F509F-DEDF-37C3-055C-082C75FD02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99468"/>
            <a:ext cx="11447463" cy="2585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Mingle, et al. "Embracing Limited and Imperfect Data: A Review on Plant Stress Recognition Using Deep Learning."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(2023).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2505CF-0F6E-434F-BE31-FD7C9D70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FB0292-8B2E-50DD-896B-1DC543FE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62" y="2223890"/>
            <a:ext cx="5249076" cy="281768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4F8673D-4B6F-28E2-DBE3-F62BF61259E3}"/>
              </a:ext>
            </a:extLst>
          </p:cNvPr>
          <p:cNvSpPr txBox="1">
            <a:spLocks/>
          </p:cNvSpPr>
          <p:nvPr/>
        </p:nvSpPr>
        <p:spPr>
          <a:xfrm>
            <a:off x="276860" y="1134361"/>
            <a:ext cx="1163828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400" dirty="0"/>
              <a:t>Current deep learning models</a:t>
            </a:r>
            <a:r>
              <a:rPr lang="en-US" altLang="zh-CN" sz="2400" dirty="0">
                <a:solidFill>
                  <a:srgbClr val="FF0000"/>
                </a:solidFill>
              </a:rPr>
              <a:t> may suffer </a:t>
            </a:r>
            <a:r>
              <a:rPr lang="en-US" altLang="zh-CN" sz="2400" dirty="0"/>
              <a:t>in real-world because collecting a desired dataset is difficult, expensive, and even impractical. Embracing limited and imperfect data is a way to address the challenge.</a:t>
            </a:r>
            <a:endParaRPr lang="en-US" sz="2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4681053-A25D-9729-8023-BA56057065AA}"/>
              </a:ext>
            </a:extLst>
          </p:cNvPr>
          <p:cNvSpPr txBox="1">
            <a:spLocks/>
          </p:cNvSpPr>
          <p:nvPr/>
        </p:nvSpPr>
        <p:spPr>
          <a:xfrm>
            <a:off x="1148080" y="5335364"/>
            <a:ext cx="9895840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400" u="sng" dirty="0"/>
              <a:t>Some mechanisms </a:t>
            </a:r>
            <a:r>
              <a:rPr lang="en-US" sz="2400" dirty="0"/>
              <a:t>are proposed to address the challenges </a:t>
            </a:r>
            <a:r>
              <a:rPr lang="en-US" sz="2400" u="sng" dirty="0"/>
              <a:t>but not enough</a:t>
            </a:r>
            <a:r>
              <a:rPr lang="en-US" sz="2400" dirty="0"/>
              <a:t>, referring to </a:t>
            </a:r>
            <a:r>
              <a:rPr lang="en-US" sz="2400" b="1" u="sng" dirty="0"/>
              <a:t>our preprint paper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477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463CA6-8039-A326-88D2-8BB73EDA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3F509F-DEDF-37C3-055C-082C75FD02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Mingle, et al. "Embracing Limited and Imperfect Data: A Review on Plant Stress Recognition Using Deep Learning."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(2023).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2505CF-0F6E-434F-BE31-FD7C9D70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Concluding remark</a:t>
            </a:r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F8673D-4B6F-28E2-DBE3-F62BF61259E3}"/>
              </a:ext>
            </a:extLst>
          </p:cNvPr>
          <p:cNvSpPr txBox="1">
            <a:spLocks/>
          </p:cNvSpPr>
          <p:nvPr/>
        </p:nvSpPr>
        <p:spPr>
          <a:xfrm>
            <a:off x="276860" y="1046379"/>
            <a:ext cx="11638280" cy="8679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800" dirty="0">
                <a:solidFill>
                  <a:srgbClr val="FF0000"/>
                </a:solidFill>
              </a:rPr>
              <a:t>Analyzing datasets </a:t>
            </a:r>
            <a:r>
              <a:rPr lang="en-US" sz="2800" dirty="0"/>
              <a:t>is essential for practical applications.</a:t>
            </a:r>
          </a:p>
          <a:p>
            <a:pPr algn="ctr"/>
            <a:r>
              <a:rPr lang="en-US" sz="2800" dirty="0"/>
              <a:t>Multiple issues may exist simultaneously and are more difficult.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545AC0-38AD-569F-33FA-A926E862E654}"/>
              </a:ext>
            </a:extLst>
          </p:cNvPr>
          <p:cNvSpPr txBox="1"/>
          <p:nvPr/>
        </p:nvSpPr>
        <p:spPr>
          <a:xfrm>
            <a:off x="4713074" y="4844691"/>
            <a:ext cx="276585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experiments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6446E20-1B70-2C76-5FFA-192A94BE5847}"/>
              </a:ext>
            </a:extLst>
          </p:cNvPr>
          <p:cNvSpPr txBox="1"/>
          <p:nvPr/>
        </p:nvSpPr>
        <p:spPr>
          <a:xfrm>
            <a:off x="4713074" y="5763624"/>
            <a:ext cx="276585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performance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ABA2E2-D432-0F9A-B128-E439B0B3BE4B}"/>
              </a:ext>
            </a:extLst>
          </p:cNvPr>
          <p:cNvSpPr txBox="1"/>
          <p:nvPr/>
        </p:nvSpPr>
        <p:spPr>
          <a:xfrm>
            <a:off x="4713074" y="2699049"/>
            <a:ext cx="276585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EBC02D-A9EC-1BE2-DFC4-F93D10A6F782}"/>
              </a:ext>
            </a:extLst>
          </p:cNvPr>
          <p:cNvSpPr txBox="1"/>
          <p:nvPr/>
        </p:nvSpPr>
        <p:spPr>
          <a:xfrm>
            <a:off x="4713074" y="3617982"/>
            <a:ext cx="276585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related mechanisms if available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0628582-7A24-F4B5-5396-FE5BD3C115AF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6096000" y="3099159"/>
            <a:ext cx="0" cy="518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9CA2697-6A38-33FA-A16C-0BDF305F8069}"/>
              </a:ext>
            </a:extLst>
          </p:cNvPr>
          <p:cNvCxnSpPr>
            <a:cxnSpLocks/>
            <a:stCxn id="22" idx="2"/>
            <a:endCxn id="8" idx="0"/>
          </p:cNvCxnSpPr>
          <p:nvPr/>
        </p:nvCxnSpPr>
        <p:spPr>
          <a:xfrm>
            <a:off x="6096000" y="4325868"/>
            <a:ext cx="0" cy="518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94EC13B-80E8-F0E1-E708-7CCDAB7931E3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6096000" y="5244801"/>
            <a:ext cx="0" cy="518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89C28AE-F918-F12F-C7E8-AF3A970E767B}"/>
              </a:ext>
            </a:extLst>
          </p:cNvPr>
          <p:cNvSpPr txBox="1"/>
          <p:nvPr/>
        </p:nvSpPr>
        <p:spPr>
          <a:xfrm rot="5400000">
            <a:off x="4380894" y="1998673"/>
            <a:ext cx="492443" cy="272738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the challenges.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12C29D3-ADE3-71EA-201A-23D44E388CB6}"/>
              </a:ext>
            </a:extLst>
          </p:cNvPr>
          <p:cNvSpPr txBox="1"/>
          <p:nvPr/>
        </p:nvSpPr>
        <p:spPr>
          <a:xfrm rot="5400000">
            <a:off x="8647562" y="3140339"/>
            <a:ext cx="492443" cy="272738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Rethink the challenges.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5523214F-FD2C-C841-A921-3B375B0CFDF0}"/>
              </a:ext>
            </a:extLst>
          </p:cNvPr>
          <p:cNvCxnSpPr>
            <a:cxnSpLocks/>
            <a:stCxn id="19" idx="3"/>
            <a:endCxn id="20" idx="3"/>
          </p:cNvCxnSpPr>
          <p:nvPr/>
        </p:nvCxnSpPr>
        <p:spPr>
          <a:xfrm flipV="1">
            <a:off x="7478925" y="2899104"/>
            <a:ext cx="12700" cy="306457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EB5BEEB-CD22-CA7A-D62F-8B1EF7E5E89E}"/>
              </a:ext>
            </a:extLst>
          </p:cNvPr>
          <p:cNvSpPr txBox="1"/>
          <p:nvPr/>
        </p:nvSpPr>
        <p:spPr>
          <a:xfrm rot="5400000">
            <a:off x="5849778" y="519095"/>
            <a:ext cx="492443" cy="372524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for a real-world project.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463CA6-8039-A326-88D2-8BB73EDA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3F509F-DEDF-37C3-055C-082C75FD02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Mingle, et al. "Embracing Limited and Imperfect Data: A Review on Plant Stress Recognition Using Deep Learning."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(2023).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2505CF-0F6E-434F-BE31-FD7C9D70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Concluding remark</a:t>
            </a:r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F8673D-4B6F-28E2-DBE3-F62BF61259E3}"/>
              </a:ext>
            </a:extLst>
          </p:cNvPr>
          <p:cNvSpPr txBox="1">
            <a:spLocks/>
          </p:cNvSpPr>
          <p:nvPr/>
        </p:nvSpPr>
        <p:spPr>
          <a:xfrm>
            <a:off x="276860" y="1074582"/>
            <a:ext cx="11638280" cy="4801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800" dirty="0"/>
              <a:t>Sometimes we need to </a:t>
            </a:r>
            <a:r>
              <a:rPr lang="en-US" altLang="zh-CN" sz="2800" dirty="0">
                <a:solidFill>
                  <a:srgbClr val="FF0000"/>
                </a:solidFill>
              </a:rPr>
              <a:t>rethink</a:t>
            </a:r>
            <a:r>
              <a:rPr lang="en-US" altLang="zh-CN" sz="2800" dirty="0"/>
              <a:t> our objective and dataset.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E645CB-FC5A-EF75-A348-967248CA4C0B}"/>
              </a:ext>
            </a:extLst>
          </p:cNvPr>
          <p:cNvSpPr txBox="1"/>
          <p:nvPr/>
        </p:nvSpPr>
        <p:spPr>
          <a:xfrm>
            <a:off x="4105713" y="2310379"/>
            <a:ext cx="397992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an objective in a systematic perspective.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B2A50D-C84A-8C39-BAB1-C438FEAC6F76}"/>
              </a:ext>
            </a:extLst>
          </p:cNvPr>
          <p:cNvSpPr txBox="1"/>
          <p:nvPr/>
        </p:nvSpPr>
        <p:spPr>
          <a:xfrm>
            <a:off x="4105713" y="2944882"/>
            <a:ext cx="397992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strategies to collect and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challenges in the annotated dataset.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000FA6-090B-443E-95F1-45F15E87BA7E}"/>
              </a:ext>
            </a:extLst>
          </p:cNvPr>
          <p:cNvSpPr txBox="1"/>
          <p:nvPr/>
        </p:nvSpPr>
        <p:spPr>
          <a:xfrm>
            <a:off x="4105712" y="5019786"/>
            <a:ext cx="397992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deep learning-based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the training strategies.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and evaluate the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model.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40A59B3B-B520-6030-F7E7-15A9A6ACA5BD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>
            <a:off x="4105711" y="2479656"/>
            <a:ext cx="1" cy="320185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1DC6B27-5A9D-B05B-2EA6-31B2D9B1DB5D}"/>
              </a:ext>
            </a:extLst>
          </p:cNvPr>
          <p:cNvSpPr txBox="1"/>
          <p:nvPr/>
        </p:nvSpPr>
        <p:spPr>
          <a:xfrm rot="5400000">
            <a:off x="2326143" y="2706804"/>
            <a:ext cx="492443" cy="260783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objective.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866351-68E7-E62F-92B5-BE1AE6E9B702}"/>
              </a:ext>
            </a:extLst>
          </p:cNvPr>
          <p:cNvSpPr txBox="1"/>
          <p:nvPr/>
        </p:nvSpPr>
        <p:spPr>
          <a:xfrm rot="5400000">
            <a:off x="9203108" y="3409873"/>
            <a:ext cx="492443" cy="272738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Rethink the dataset.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9D9154D0-E320-2DAA-4106-E10F691D8CAB}"/>
              </a:ext>
            </a:extLst>
          </p:cNvPr>
          <p:cNvCxnSpPr>
            <a:cxnSpLocks/>
            <a:stCxn id="12" idx="3"/>
            <a:endCxn id="11" idx="3"/>
          </p:cNvCxnSpPr>
          <p:nvPr/>
        </p:nvCxnSpPr>
        <p:spPr>
          <a:xfrm flipV="1">
            <a:off x="8085639" y="3852823"/>
            <a:ext cx="1" cy="182868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6D4EFD1-2E02-A374-ACB4-BD6C74472056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095677" y="2648933"/>
            <a:ext cx="0" cy="29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293687B-E1BC-4591-24F4-D64B493D8DE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095676" y="4760764"/>
            <a:ext cx="1" cy="25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5DF0DDB7-BA6F-E85F-D5CC-D6B58D67A185}"/>
              </a:ext>
            </a:extLst>
          </p:cNvPr>
          <p:cNvSpPr txBox="1">
            <a:spLocks/>
          </p:cNvSpPr>
          <p:nvPr/>
        </p:nvSpPr>
        <p:spPr>
          <a:xfrm>
            <a:off x="276860" y="1604444"/>
            <a:ext cx="11638280" cy="4801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High-quality datasets </a:t>
            </a:r>
            <a:r>
              <a:rPr lang="en-US" altLang="zh-CN" sz="2800" dirty="0"/>
              <a:t>are essential for the community.</a:t>
            </a:r>
            <a:endParaRPr 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CA673D-3E0B-40ED-BD0D-30F56ABA9474}"/>
              </a:ext>
            </a:extLst>
          </p:cNvPr>
          <p:cNvSpPr txBox="1"/>
          <p:nvPr/>
        </p:nvSpPr>
        <p:spPr>
          <a:xfrm>
            <a:off x="600565" y="4311900"/>
            <a:ext cx="30303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disease may be very similar to another one where models can not classif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them.</a:t>
            </a:r>
            <a:endParaRPr 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14E2A90-99B4-EA9F-6053-75722EF82DF7}"/>
              </a:ext>
            </a:extLst>
          </p:cNvPr>
          <p:cNvSpPr txBox="1"/>
          <p:nvPr/>
        </p:nvSpPr>
        <p:spPr>
          <a:xfrm>
            <a:off x="8670448" y="5019786"/>
            <a:ext cx="30303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dataset is poor and we may need to collect another 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8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EE7EC-3356-6F18-988A-90AE0FA1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quick history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A69EFC-C6C8-5153-74B0-2534B7BCDF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A00745-575F-9B9E-1878-C51A2B51B56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048310"/>
            <a:ext cx="10947108" cy="757130"/>
          </a:xfrm>
        </p:spPr>
        <p:txBody>
          <a:bodyPr/>
          <a:lstStyle/>
          <a:p>
            <a:r>
              <a:rPr lang="en-US" dirty="0"/>
              <a:t>The number of publications related to plant stress recognition using deep learning is increasing.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E89A86-10D3-A0E2-BCA7-2875EC82A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"Plant diseases recognition on images using convolutional neural networks: A systematic review."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 and Electronics in Agriculture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185 (2021).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004202-C6F8-909A-F605-74EBF48C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45" y="2174240"/>
            <a:ext cx="8247911" cy="40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58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15BFD-7A88-0C07-E4EC-D771320646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sz="3200" dirty="0"/>
              <a:t>Questions and Comments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5816EF-253A-2A4D-6F0F-5C29E7C4D4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xml@jbnu.ac.kr</a:t>
            </a:r>
            <a:r>
              <a:rPr lang="en-US" dirty="0"/>
              <a:t> to Mingle Xu</a:t>
            </a:r>
          </a:p>
          <a:p>
            <a:r>
              <a:rPr lang="en-US" dirty="0"/>
              <a:t>Public slides: </a:t>
            </a:r>
            <a:r>
              <a:rPr lang="en-US" u="sng" dirty="0">
                <a:hlinkClick r:id="rId3"/>
              </a:rPr>
              <a:t>https://xml94.github.io/presentations.html</a:t>
            </a:r>
            <a:endParaRPr lang="en-US" u="sng" dirty="0"/>
          </a:p>
          <a:p>
            <a:r>
              <a:rPr lang="en-US" dirty="0"/>
              <a:t>The complete paper is available at </a:t>
            </a:r>
            <a:r>
              <a:rPr lang="en-US" u="sng" dirty="0"/>
              <a:t>https://arxiv.org/abs/2305.11533</a:t>
            </a:r>
          </a:p>
        </p:txBody>
      </p:sp>
    </p:spTree>
    <p:extLst>
      <p:ext uri="{BB962C8B-B14F-4D97-AF65-F5344CB8AC3E}">
        <p14:creationId xmlns:p14="http://schemas.microsoft.com/office/powerpoint/2010/main" val="3137457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BE95B-85B7-236F-BCDC-EE7A120F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6AF6E1-004F-A86E-DACB-2B7F30BC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B17A61-B03D-B658-7DFF-FA91145E328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Examples of real scenarios.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63C3C9-100E-DE66-6669-BBC316C92B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99468"/>
            <a:ext cx="11447463" cy="258532"/>
          </a:xfrm>
        </p:spPr>
        <p:txBody>
          <a:bodyPr/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"Open Set Self and Across Domain Adaptation for Tomato Disease Recognition With Deep Learning Techniques."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(2021)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31">
            <a:extLst>
              <a:ext uri="{FF2B5EF4-FFF2-40B4-BE49-F238E27FC236}">
                <a16:creationId xmlns:a16="http://schemas.microsoft.com/office/drawing/2014/main" id="{4926166C-D9BC-D260-FDDC-F1617283E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765" y="1882880"/>
            <a:ext cx="3068907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BF83DF96-4E58-FB25-68FC-AFE288AC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60" y="1882880"/>
            <a:ext cx="3073080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1DA69BDC-2D50-98DA-22DD-B796B235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26" y="1879316"/>
            <a:ext cx="3063021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8ACA452-0E74-F426-7F57-1109739E9CB4}"/>
              </a:ext>
            </a:extLst>
          </p:cNvPr>
          <p:cNvSpPr txBox="1"/>
          <p:nvPr/>
        </p:nvSpPr>
        <p:spPr>
          <a:xfrm>
            <a:off x="2509249" y="4284199"/>
            <a:ext cx="717350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vary in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farms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the background.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00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8AC97-15C6-0DB7-5924-FB79FCB3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annotation strategy: EEP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ED657C-C4EA-0F6C-DB2E-3C70ED229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4B5F89-D16F-CDA9-CA5E-534F9FCACA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xclusive</a:t>
            </a:r>
            <a:r>
              <a:rPr lang="en-US" dirty="0"/>
              <a:t>: one annotation has only one class.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B49E70D-9008-8391-01DD-529A550BA1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xtensive: every class in one image should be annotated.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79DB63-91DA-46FF-08B4-3D707388AF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CC2B329-3DA3-08D0-10CA-415002A8DE61}"/>
              </a:ext>
            </a:extLst>
          </p:cNvPr>
          <p:cNvSpPr txBox="1">
            <a:spLocks/>
          </p:cNvSpPr>
          <p:nvPr/>
        </p:nvSpPr>
        <p:spPr>
          <a:xfrm>
            <a:off x="618565" y="2617134"/>
            <a:ext cx="1094710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recise: annotations should be precise.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94F969-49FC-7437-2EF9-131F2EBF15AB}"/>
              </a:ext>
            </a:extLst>
          </p:cNvPr>
          <p:cNvSpPr txBox="1"/>
          <p:nvPr/>
        </p:nvSpPr>
        <p:spPr>
          <a:xfrm>
            <a:off x="2739954" y="3564133"/>
            <a:ext cx="2991997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D9E099-0E05-6D94-B09E-12DAF5B5050F}"/>
              </a:ext>
            </a:extLst>
          </p:cNvPr>
          <p:cNvSpPr txBox="1"/>
          <p:nvPr/>
        </p:nvSpPr>
        <p:spPr>
          <a:xfrm>
            <a:off x="2739954" y="4026672"/>
            <a:ext cx="2991997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 as powdery mildew?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it also has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ToCV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B0D0724-D1B5-EFA9-BA59-D29BF2173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851" r="35630" b="26149"/>
          <a:stretch/>
        </p:blipFill>
        <p:spPr>
          <a:xfrm>
            <a:off x="6102110" y="2515117"/>
            <a:ext cx="5650669" cy="40843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551D56A-3E19-65AD-8BF0-F2A8486D5F0A}"/>
              </a:ext>
            </a:extLst>
          </p:cNvPr>
          <p:cNvSpPr txBox="1"/>
          <p:nvPr/>
        </p:nvSpPr>
        <p:spPr>
          <a:xfrm>
            <a:off x="2739954" y="5167204"/>
            <a:ext cx="299199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crop.</a:t>
            </a: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4ADE04B3-9B0F-77D6-424D-03373AA0E20D}"/>
              </a:ext>
            </a:extLst>
          </p:cNvPr>
          <p:cNvSpPr/>
          <p:nvPr/>
        </p:nvSpPr>
        <p:spPr>
          <a:xfrm>
            <a:off x="3857919" y="4728745"/>
            <a:ext cx="243840" cy="4384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4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6627B-9C48-6361-0C0E-5D9C33AE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FA4B60-4BA1-FAD1-82D2-935721517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8160F0-C0BE-9479-7528-EA448D198E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942541"/>
            <a:ext cx="10947108" cy="42473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Incomplete annotation</a:t>
            </a:r>
            <a:r>
              <a:rPr lang="en-US" dirty="0"/>
              <a:t>: some images or symptoms are not annotated.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BEB12F-6D4E-A540-4BA8-647591095E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8565" y="1400192"/>
            <a:ext cx="10947108" cy="424732"/>
          </a:xfrm>
        </p:spPr>
        <p:txBody>
          <a:bodyPr/>
          <a:lstStyle/>
          <a:p>
            <a:r>
              <a:rPr lang="en-US" dirty="0"/>
              <a:t>Unlabeled images are much </a:t>
            </a:r>
            <a:r>
              <a:rPr lang="en-US" dirty="0">
                <a:solidFill>
                  <a:srgbClr val="FF0000"/>
                </a:solidFill>
              </a:rPr>
              <a:t>cheaper</a:t>
            </a:r>
            <a:r>
              <a:rPr lang="en-US" dirty="0"/>
              <a:t> and may be </a:t>
            </a:r>
            <a:r>
              <a:rPr lang="en-US" dirty="0">
                <a:solidFill>
                  <a:srgbClr val="FF0000"/>
                </a:solidFill>
              </a:rPr>
              <a:t>useful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E489D5-533E-B891-A6C5-96A8A15BB0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 to Semi-Supervised Learning, ICML tutorial 2007.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99D985-17FD-32A2-E1E9-5E402CE3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71" y="3299604"/>
            <a:ext cx="7808259" cy="3268342"/>
          </a:xfrm>
          <a:prstGeom prst="rect">
            <a:avLst/>
          </a:prstGeom>
        </p:spPr>
      </p:pic>
      <p:pic>
        <p:nvPicPr>
          <p:cNvPr id="12" name="Content Placeholder 5" descr="A picture containing grass, outdoor, plant, vegetable&#10;&#10;Description automatically generated">
            <a:extLst>
              <a:ext uri="{FF2B5EF4-FFF2-40B4-BE49-F238E27FC236}">
                <a16:creationId xmlns:a16="http://schemas.microsoft.com/office/drawing/2014/main" id="{470BF5AD-F2C8-531D-968F-C7F880E0F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0" y="3140888"/>
            <a:ext cx="2626268" cy="3429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5EBB03A-E183-FA1E-8EA2-FF7D58FD815B}"/>
              </a:ext>
            </a:extLst>
          </p:cNvPr>
          <p:cNvSpPr txBox="1"/>
          <p:nvPr/>
        </p:nvSpPr>
        <p:spPr>
          <a:xfrm>
            <a:off x="1346971" y="2907479"/>
            <a:ext cx="11336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F7950-5D35-18E9-BEA8-42FAC156B593}"/>
              </a:ext>
            </a:extLst>
          </p:cNvPr>
          <p:cNvSpPr txBox="1"/>
          <p:nvPr/>
        </p:nvSpPr>
        <p:spPr>
          <a:xfrm>
            <a:off x="268288" y="2907479"/>
            <a:ext cx="9284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9F169D-C8EF-215C-EBC2-FEBAA1769DC4}"/>
              </a:ext>
            </a:extLst>
          </p:cNvPr>
          <p:cNvSpPr txBox="1"/>
          <p:nvPr/>
        </p:nvSpPr>
        <p:spPr>
          <a:xfrm>
            <a:off x="780149" y="2442614"/>
            <a:ext cx="15183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9A5DFCA-BBAD-08CA-08EA-10BDE8C26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081" y="3220265"/>
            <a:ext cx="3408704" cy="216623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DD34C46-76BD-9A84-FE40-846834CB89AE}"/>
              </a:ext>
            </a:extLst>
          </p:cNvPr>
          <p:cNvSpPr txBox="1"/>
          <p:nvPr/>
        </p:nvSpPr>
        <p:spPr>
          <a:xfrm>
            <a:off x="5182721" y="2907479"/>
            <a:ext cx="11336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353035-F9B3-8786-BFCD-EBFEE55FC182}"/>
              </a:ext>
            </a:extLst>
          </p:cNvPr>
          <p:cNvSpPr txBox="1"/>
          <p:nvPr/>
        </p:nvSpPr>
        <p:spPr>
          <a:xfrm>
            <a:off x="3170588" y="2907479"/>
            <a:ext cx="9284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68F338-E2E0-B701-DFEA-4C0F944F53CC}"/>
              </a:ext>
            </a:extLst>
          </p:cNvPr>
          <p:cNvSpPr txBox="1"/>
          <p:nvPr/>
        </p:nvSpPr>
        <p:spPr>
          <a:xfrm>
            <a:off x="3796399" y="2442614"/>
            <a:ext cx="18069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3CE28838-8E69-D126-AE10-56CE4CC53AE8}"/>
              </a:ext>
            </a:extLst>
          </p:cNvPr>
          <p:cNvSpPr txBox="1">
            <a:spLocks/>
          </p:cNvSpPr>
          <p:nvPr/>
        </p:nvSpPr>
        <p:spPr>
          <a:xfrm>
            <a:off x="618565" y="1855157"/>
            <a:ext cx="1094710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Challenge</a:t>
            </a:r>
            <a:r>
              <a:rPr lang="en-US" dirty="0"/>
              <a:t>: how to use the annotated images or symptoms.</a:t>
            </a:r>
          </a:p>
        </p:txBody>
      </p:sp>
    </p:spTree>
    <p:extLst>
      <p:ext uri="{BB962C8B-B14F-4D97-AF65-F5344CB8AC3E}">
        <p14:creationId xmlns:p14="http://schemas.microsoft.com/office/powerpoint/2010/main" val="28248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BC3A9-2D2A-C041-99B1-2203CDF2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D8B653-861C-97A7-5349-785FC1816D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B4E56A-E6B5-8B0A-5B69-0FB360EBCC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886510"/>
            <a:ext cx="10947108" cy="978729"/>
          </a:xfrm>
        </p:spPr>
        <p:txBody>
          <a:bodyPr/>
          <a:lstStyle/>
          <a:p>
            <a:r>
              <a:rPr lang="en-US" sz="3200" dirty="0"/>
              <a:t>When the EEP annotation strategy is violated, imperfect data appear.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407DA7-6299-4C9A-0183-43B4B4EF85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3D3DC8-6753-D1FF-9446-4AF716402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9" t="59337" r="25578"/>
          <a:stretch/>
        </p:blipFill>
        <p:spPr>
          <a:xfrm>
            <a:off x="2501732" y="3111105"/>
            <a:ext cx="7200756" cy="227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1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4E821-72DE-3F76-A474-CCC14DFC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quick history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16D88D-7CC0-D185-ADCB-7F769E8ECF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3271BB-17BC-8472-8BA1-A28DCD49C29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performance is decent in most of the publications.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83682C-2136-BACA-48DD-F129DE7E80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“Trends in vision-based machine learning techniques for plant disease identification: A systematic review.”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Expert Systems with Applications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A1E154-0AF6-A25C-239F-6FD87E1B3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122"/>
            <a:ext cx="12192000" cy="4206274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CC131D4-DB51-004C-F337-66E106F5EBEA}"/>
              </a:ext>
            </a:extLst>
          </p:cNvPr>
          <p:cNvSpPr/>
          <p:nvPr/>
        </p:nvSpPr>
        <p:spPr>
          <a:xfrm>
            <a:off x="11104208" y="2432021"/>
            <a:ext cx="894752" cy="646459"/>
          </a:xfrm>
          <a:custGeom>
            <a:avLst/>
            <a:gdLst>
              <a:gd name="connsiteX0" fmla="*/ 686472 w 894752"/>
              <a:gd name="connsiteY0" fmla="*/ 6379 h 646459"/>
              <a:gd name="connsiteX1" fmla="*/ 229272 w 894752"/>
              <a:gd name="connsiteY1" fmla="*/ 26699 h 646459"/>
              <a:gd name="connsiteX2" fmla="*/ 173392 w 894752"/>
              <a:gd name="connsiteY2" fmla="*/ 52099 h 646459"/>
              <a:gd name="connsiteX3" fmla="*/ 117512 w 894752"/>
              <a:gd name="connsiteY3" fmla="*/ 82579 h 646459"/>
              <a:gd name="connsiteX4" fmla="*/ 15912 w 894752"/>
              <a:gd name="connsiteY4" fmla="*/ 194339 h 646459"/>
              <a:gd name="connsiteX5" fmla="*/ 672 w 894752"/>
              <a:gd name="connsiteY5" fmla="*/ 280699 h 646459"/>
              <a:gd name="connsiteX6" fmla="*/ 61632 w 894752"/>
              <a:gd name="connsiteY6" fmla="*/ 534699 h 646459"/>
              <a:gd name="connsiteX7" fmla="*/ 117512 w 894752"/>
              <a:gd name="connsiteY7" fmla="*/ 575339 h 646459"/>
              <a:gd name="connsiteX8" fmla="*/ 168312 w 894752"/>
              <a:gd name="connsiteY8" fmla="*/ 600739 h 646459"/>
              <a:gd name="connsiteX9" fmla="*/ 341032 w 894752"/>
              <a:gd name="connsiteY9" fmla="*/ 626139 h 646459"/>
              <a:gd name="connsiteX10" fmla="*/ 442632 w 894752"/>
              <a:gd name="connsiteY10" fmla="*/ 646459 h 646459"/>
              <a:gd name="connsiteX11" fmla="*/ 574712 w 894752"/>
              <a:gd name="connsiteY11" fmla="*/ 641379 h 646459"/>
              <a:gd name="connsiteX12" fmla="*/ 650912 w 894752"/>
              <a:gd name="connsiteY12" fmla="*/ 605819 h 646459"/>
              <a:gd name="connsiteX13" fmla="*/ 762672 w 894752"/>
              <a:gd name="connsiteY13" fmla="*/ 565179 h 646459"/>
              <a:gd name="connsiteX14" fmla="*/ 818552 w 894752"/>
              <a:gd name="connsiteY14" fmla="*/ 509299 h 646459"/>
              <a:gd name="connsiteX15" fmla="*/ 843952 w 894752"/>
              <a:gd name="connsiteY15" fmla="*/ 443259 h 646459"/>
              <a:gd name="connsiteX16" fmla="*/ 879512 w 894752"/>
              <a:gd name="connsiteY16" fmla="*/ 377219 h 646459"/>
              <a:gd name="connsiteX17" fmla="*/ 894752 w 894752"/>
              <a:gd name="connsiteY17" fmla="*/ 321339 h 646459"/>
              <a:gd name="connsiteX18" fmla="*/ 879512 w 894752"/>
              <a:gd name="connsiteY18" fmla="*/ 138459 h 646459"/>
              <a:gd name="connsiteX19" fmla="*/ 833792 w 894752"/>
              <a:gd name="connsiteY19" fmla="*/ 87659 h 646459"/>
              <a:gd name="connsiteX20" fmla="*/ 762672 w 894752"/>
              <a:gd name="connsiteY20" fmla="*/ 47019 h 646459"/>
              <a:gd name="connsiteX21" fmla="*/ 732192 w 894752"/>
              <a:gd name="connsiteY21" fmla="*/ 31779 h 646459"/>
              <a:gd name="connsiteX22" fmla="*/ 686472 w 894752"/>
              <a:gd name="connsiteY22" fmla="*/ 6379 h 64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4752" h="646459">
                <a:moveTo>
                  <a:pt x="686472" y="6379"/>
                </a:moveTo>
                <a:cubicBezTo>
                  <a:pt x="602652" y="5532"/>
                  <a:pt x="461209" y="-16543"/>
                  <a:pt x="229272" y="26699"/>
                </a:cubicBezTo>
                <a:cubicBezTo>
                  <a:pt x="209158" y="30449"/>
                  <a:pt x="191693" y="42949"/>
                  <a:pt x="173392" y="52099"/>
                </a:cubicBezTo>
                <a:cubicBezTo>
                  <a:pt x="154415" y="61588"/>
                  <a:pt x="134671" y="70100"/>
                  <a:pt x="117512" y="82579"/>
                </a:cubicBezTo>
                <a:cubicBezTo>
                  <a:pt x="65240" y="120595"/>
                  <a:pt x="54132" y="143379"/>
                  <a:pt x="15912" y="194339"/>
                </a:cubicBezTo>
                <a:cubicBezTo>
                  <a:pt x="10832" y="223126"/>
                  <a:pt x="-3220" y="251728"/>
                  <a:pt x="672" y="280699"/>
                </a:cubicBezTo>
                <a:cubicBezTo>
                  <a:pt x="12264" y="366995"/>
                  <a:pt x="29535" y="453760"/>
                  <a:pt x="61632" y="534699"/>
                </a:cubicBezTo>
                <a:cubicBezTo>
                  <a:pt x="70122" y="556109"/>
                  <a:pt x="97929" y="563216"/>
                  <a:pt x="117512" y="575339"/>
                </a:cubicBezTo>
                <a:cubicBezTo>
                  <a:pt x="133609" y="585304"/>
                  <a:pt x="150217" y="595171"/>
                  <a:pt x="168312" y="600739"/>
                </a:cubicBezTo>
                <a:cubicBezTo>
                  <a:pt x="223693" y="617779"/>
                  <a:pt x="284543" y="617220"/>
                  <a:pt x="341032" y="626139"/>
                </a:cubicBezTo>
                <a:cubicBezTo>
                  <a:pt x="375147" y="631526"/>
                  <a:pt x="408765" y="639686"/>
                  <a:pt x="442632" y="646459"/>
                </a:cubicBezTo>
                <a:lnTo>
                  <a:pt x="574712" y="641379"/>
                </a:lnTo>
                <a:cubicBezTo>
                  <a:pt x="602223" y="636011"/>
                  <a:pt x="625256" y="617108"/>
                  <a:pt x="650912" y="605819"/>
                </a:cubicBezTo>
                <a:cubicBezTo>
                  <a:pt x="695091" y="586380"/>
                  <a:pt x="715542" y="580889"/>
                  <a:pt x="762672" y="565179"/>
                </a:cubicBezTo>
                <a:cubicBezTo>
                  <a:pt x="781087" y="549833"/>
                  <a:pt x="806910" y="531418"/>
                  <a:pt x="818552" y="509299"/>
                </a:cubicBezTo>
                <a:cubicBezTo>
                  <a:pt x="829537" y="488428"/>
                  <a:pt x="834273" y="464767"/>
                  <a:pt x="843952" y="443259"/>
                </a:cubicBezTo>
                <a:cubicBezTo>
                  <a:pt x="881131" y="360638"/>
                  <a:pt x="848828" y="450860"/>
                  <a:pt x="879512" y="377219"/>
                </a:cubicBezTo>
                <a:cubicBezTo>
                  <a:pt x="889428" y="353421"/>
                  <a:pt x="889970" y="345249"/>
                  <a:pt x="894752" y="321339"/>
                </a:cubicBezTo>
                <a:cubicBezTo>
                  <a:pt x="889672" y="260379"/>
                  <a:pt x="894953" y="197649"/>
                  <a:pt x="879512" y="138459"/>
                </a:cubicBezTo>
                <a:cubicBezTo>
                  <a:pt x="873761" y="116415"/>
                  <a:pt x="849901" y="103768"/>
                  <a:pt x="833792" y="87659"/>
                </a:cubicBezTo>
                <a:cubicBezTo>
                  <a:pt x="789007" y="42874"/>
                  <a:pt x="813136" y="66428"/>
                  <a:pt x="762672" y="47019"/>
                </a:cubicBezTo>
                <a:cubicBezTo>
                  <a:pt x="752070" y="42941"/>
                  <a:pt x="743331" y="34007"/>
                  <a:pt x="732192" y="31779"/>
                </a:cubicBezTo>
                <a:cubicBezTo>
                  <a:pt x="717248" y="28790"/>
                  <a:pt x="770292" y="7226"/>
                  <a:pt x="686472" y="63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475D830-771A-14D6-9A43-F58561801F47}"/>
              </a:ext>
            </a:extLst>
          </p:cNvPr>
          <p:cNvSpPr/>
          <p:nvPr/>
        </p:nvSpPr>
        <p:spPr>
          <a:xfrm>
            <a:off x="11330036" y="4338320"/>
            <a:ext cx="679853" cy="477520"/>
          </a:xfrm>
          <a:custGeom>
            <a:avLst/>
            <a:gdLst>
              <a:gd name="connsiteX0" fmla="*/ 686472 w 894752"/>
              <a:gd name="connsiteY0" fmla="*/ 6379 h 646459"/>
              <a:gd name="connsiteX1" fmla="*/ 229272 w 894752"/>
              <a:gd name="connsiteY1" fmla="*/ 26699 h 646459"/>
              <a:gd name="connsiteX2" fmla="*/ 173392 w 894752"/>
              <a:gd name="connsiteY2" fmla="*/ 52099 h 646459"/>
              <a:gd name="connsiteX3" fmla="*/ 117512 w 894752"/>
              <a:gd name="connsiteY3" fmla="*/ 82579 h 646459"/>
              <a:gd name="connsiteX4" fmla="*/ 15912 w 894752"/>
              <a:gd name="connsiteY4" fmla="*/ 194339 h 646459"/>
              <a:gd name="connsiteX5" fmla="*/ 672 w 894752"/>
              <a:gd name="connsiteY5" fmla="*/ 280699 h 646459"/>
              <a:gd name="connsiteX6" fmla="*/ 61632 w 894752"/>
              <a:gd name="connsiteY6" fmla="*/ 534699 h 646459"/>
              <a:gd name="connsiteX7" fmla="*/ 117512 w 894752"/>
              <a:gd name="connsiteY7" fmla="*/ 575339 h 646459"/>
              <a:gd name="connsiteX8" fmla="*/ 168312 w 894752"/>
              <a:gd name="connsiteY8" fmla="*/ 600739 h 646459"/>
              <a:gd name="connsiteX9" fmla="*/ 341032 w 894752"/>
              <a:gd name="connsiteY9" fmla="*/ 626139 h 646459"/>
              <a:gd name="connsiteX10" fmla="*/ 442632 w 894752"/>
              <a:gd name="connsiteY10" fmla="*/ 646459 h 646459"/>
              <a:gd name="connsiteX11" fmla="*/ 574712 w 894752"/>
              <a:gd name="connsiteY11" fmla="*/ 641379 h 646459"/>
              <a:gd name="connsiteX12" fmla="*/ 650912 w 894752"/>
              <a:gd name="connsiteY12" fmla="*/ 605819 h 646459"/>
              <a:gd name="connsiteX13" fmla="*/ 762672 w 894752"/>
              <a:gd name="connsiteY13" fmla="*/ 565179 h 646459"/>
              <a:gd name="connsiteX14" fmla="*/ 818552 w 894752"/>
              <a:gd name="connsiteY14" fmla="*/ 509299 h 646459"/>
              <a:gd name="connsiteX15" fmla="*/ 843952 w 894752"/>
              <a:gd name="connsiteY15" fmla="*/ 443259 h 646459"/>
              <a:gd name="connsiteX16" fmla="*/ 879512 w 894752"/>
              <a:gd name="connsiteY16" fmla="*/ 377219 h 646459"/>
              <a:gd name="connsiteX17" fmla="*/ 894752 w 894752"/>
              <a:gd name="connsiteY17" fmla="*/ 321339 h 646459"/>
              <a:gd name="connsiteX18" fmla="*/ 879512 w 894752"/>
              <a:gd name="connsiteY18" fmla="*/ 138459 h 646459"/>
              <a:gd name="connsiteX19" fmla="*/ 833792 w 894752"/>
              <a:gd name="connsiteY19" fmla="*/ 87659 h 646459"/>
              <a:gd name="connsiteX20" fmla="*/ 762672 w 894752"/>
              <a:gd name="connsiteY20" fmla="*/ 47019 h 646459"/>
              <a:gd name="connsiteX21" fmla="*/ 732192 w 894752"/>
              <a:gd name="connsiteY21" fmla="*/ 31779 h 646459"/>
              <a:gd name="connsiteX22" fmla="*/ 686472 w 894752"/>
              <a:gd name="connsiteY22" fmla="*/ 6379 h 64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4752" h="646459">
                <a:moveTo>
                  <a:pt x="686472" y="6379"/>
                </a:moveTo>
                <a:cubicBezTo>
                  <a:pt x="602652" y="5532"/>
                  <a:pt x="461209" y="-16543"/>
                  <a:pt x="229272" y="26699"/>
                </a:cubicBezTo>
                <a:cubicBezTo>
                  <a:pt x="209158" y="30449"/>
                  <a:pt x="191693" y="42949"/>
                  <a:pt x="173392" y="52099"/>
                </a:cubicBezTo>
                <a:cubicBezTo>
                  <a:pt x="154415" y="61588"/>
                  <a:pt x="134671" y="70100"/>
                  <a:pt x="117512" y="82579"/>
                </a:cubicBezTo>
                <a:cubicBezTo>
                  <a:pt x="65240" y="120595"/>
                  <a:pt x="54132" y="143379"/>
                  <a:pt x="15912" y="194339"/>
                </a:cubicBezTo>
                <a:cubicBezTo>
                  <a:pt x="10832" y="223126"/>
                  <a:pt x="-3220" y="251728"/>
                  <a:pt x="672" y="280699"/>
                </a:cubicBezTo>
                <a:cubicBezTo>
                  <a:pt x="12264" y="366995"/>
                  <a:pt x="29535" y="453760"/>
                  <a:pt x="61632" y="534699"/>
                </a:cubicBezTo>
                <a:cubicBezTo>
                  <a:pt x="70122" y="556109"/>
                  <a:pt x="97929" y="563216"/>
                  <a:pt x="117512" y="575339"/>
                </a:cubicBezTo>
                <a:cubicBezTo>
                  <a:pt x="133609" y="585304"/>
                  <a:pt x="150217" y="595171"/>
                  <a:pt x="168312" y="600739"/>
                </a:cubicBezTo>
                <a:cubicBezTo>
                  <a:pt x="223693" y="617779"/>
                  <a:pt x="284543" y="617220"/>
                  <a:pt x="341032" y="626139"/>
                </a:cubicBezTo>
                <a:cubicBezTo>
                  <a:pt x="375147" y="631526"/>
                  <a:pt x="408765" y="639686"/>
                  <a:pt x="442632" y="646459"/>
                </a:cubicBezTo>
                <a:lnTo>
                  <a:pt x="574712" y="641379"/>
                </a:lnTo>
                <a:cubicBezTo>
                  <a:pt x="602223" y="636011"/>
                  <a:pt x="625256" y="617108"/>
                  <a:pt x="650912" y="605819"/>
                </a:cubicBezTo>
                <a:cubicBezTo>
                  <a:pt x="695091" y="586380"/>
                  <a:pt x="715542" y="580889"/>
                  <a:pt x="762672" y="565179"/>
                </a:cubicBezTo>
                <a:cubicBezTo>
                  <a:pt x="781087" y="549833"/>
                  <a:pt x="806910" y="531418"/>
                  <a:pt x="818552" y="509299"/>
                </a:cubicBezTo>
                <a:cubicBezTo>
                  <a:pt x="829537" y="488428"/>
                  <a:pt x="834273" y="464767"/>
                  <a:pt x="843952" y="443259"/>
                </a:cubicBezTo>
                <a:cubicBezTo>
                  <a:pt x="881131" y="360638"/>
                  <a:pt x="848828" y="450860"/>
                  <a:pt x="879512" y="377219"/>
                </a:cubicBezTo>
                <a:cubicBezTo>
                  <a:pt x="889428" y="353421"/>
                  <a:pt x="889970" y="345249"/>
                  <a:pt x="894752" y="321339"/>
                </a:cubicBezTo>
                <a:cubicBezTo>
                  <a:pt x="889672" y="260379"/>
                  <a:pt x="894953" y="197649"/>
                  <a:pt x="879512" y="138459"/>
                </a:cubicBezTo>
                <a:cubicBezTo>
                  <a:pt x="873761" y="116415"/>
                  <a:pt x="849901" y="103768"/>
                  <a:pt x="833792" y="87659"/>
                </a:cubicBezTo>
                <a:cubicBezTo>
                  <a:pt x="789007" y="42874"/>
                  <a:pt x="813136" y="66428"/>
                  <a:pt x="762672" y="47019"/>
                </a:cubicBezTo>
                <a:cubicBezTo>
                  <a:pt x="752070" y="42941"/>
                  <a:pt x="743331" y="34007"/>
                  <a:pt x="732192" y="31779"/>
                </a:cubicBezTo>
                <a:cubicBezTo>
                  <a:pt x="717248" y="28790"/>
                  <a:pt x="770292" y="7226"/>
                  <a:pt x="686472" y="63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F8A3F8D-41A8-2074-4983-8EF8C60B242F}"/>
              </a:ext>
            </a:extLst>
          </p:cNvPr>
          <p:cNvSpPr/>
          <p:nvPr/>
        </p:nvSpPr>
        <p:spPr>
          <a:xfrm>
            <a:off x="11330035" y="4815840"/>
            <a:ext cx="787303" cy="564038"/>
          </a:xfrm>
          <a:custGeom>
            <a:avLst/>
            <a:gdLst>
              <a:gd name="connsiteX0" fmla="*/ 686472 w 894752"/>
              <a:gd name="connsiteY0" fmla="*/ 6379 h 646459"/>
              <a:gd name="connsiteX1" fmla="*/ 229272 w 894752"/>
              <a:gd name="connsiteY1" fmla="*/ 26699 h 646459"/>
              <a:gd name="connsiteX2" fmla="*/ 173392 w 894752"/>
              <a:gd name="connsiteY2" fmla="*/ 52099 h 646459"/>
              <a:gd name="connsiteX3" fmla="*/ 117512 w 894752"/>
              <a:gd name="connsiteY3" fmla="*/ 82579 h 646459"/>
              <a:gd name="connsiteX4" fmla="*/ 15912 w 894752"/>
              <a:gd name="connsiteY4" fmla="*/ 194339 h 646459"/>
              <a:gd name="connsiteX5" fmla="*/ 672 w 894752"/>
              <a:gd name="connsiteY5" fmla="*/ 280699 h 646459"/>
              <a:gd name="connsiteX6" fmla="*/ 61632 w 894752"/>
              <a:gd name="connsiteY6" fmla="*/ 534699 h 646459"/>
              <a:gd name="connsiteX7" fmla="*/ 117512 w 894752"/>
              <a:gd name="connsiteY7" fmla="*/ 575339 h 646459"/>
              <a:gd name="connsiteX8" fmla="*/ 168312 w 894752"/>
              <a:gd name="connsiteY8" fmla="*/ 600739 h 646459"/>
              <a:gd name="connsiteX9" fmla="*/ 341032 w 894752"/>
              <a:gd name="connsiteY9" fmla="*/ 626139 h 646459"/>
              <a:gd name="connsiteX10" fmla="*/ 442632 w 894752"/>
              <a:gd name="connsiteY10" fmla="*/ 646459 h 646459"/>
              <a:gd name="connsiteX11" fmla="*/ 574712 w 894752"/>
              <a:gd name="connsiteY11" fmla="*/ 641379 h 646459"/>
              <a:gd name="connsiteX12" fmla="*/ 650912 w 894752"/>
              <a:gd name="connsiteY12" fmla="*/ 605819 h 646459"/>
              <a:gd name="connsiteX13" fmla="*/ 762672 w 894752"/>
              <a:gd name="connsiteY13" fmla="*/ 565179 h 646459"/>
              <a:gd name="connsiteX14" fmla="*/ 818552 w 894752"/>
              <a:gd name="connsiteY14" fmla="*/ 509299 h 646459"/>
              <a:gd name="connsiteX15" fmla="*/ 843952 w 894752"/>
              <a:gd name="connsiteY15" fmla="*/ 443259 h 646459"/>
              <a:gd name="connsiteX16" fmla="*/ 879512 w 894752"/>
              <a:gd name="connsiteY16" fmla="*/ 377219 h 646459"/>
              <a:gd name="connsiteX17" fmla="*/ 894752 w 894752"/>
              <a:gd name="connsiteY17" fmla="*/ 321339 h 646459"/>
              <a:gd name="connsiteX18" fmla="*/ 879512 w 894752"/>
              <a:gd name="connsiteY18" fmla="*/ 138459 h 646459"/>
              <a:gd name="connsiteX19" fmla="*/ 833792 w 894752"/>
              <a:gd name="connsiteY19" fmla="*/ 87659 h 646459"/>
              <a:gd name="connsiteX20" fmla="*/ 762672 w 894752"/>
              <a:gd name="connsiteY20" fmla="*/ 47019 h 646459"/>
              <a:gd name="connsiteX21" fmla="*/ 732192 w 894752"/>
              <a:gd name="connsiteY21" fmla="*/ 31779 h 646459"/>
              <a:gd name="connsiteX22" fmla="*/ 686472 w 894752"/>
              <a:gd name="connsiteY22" fmla="*/ 6379 h 64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4752" h="646459">
                <a:moveTo>
                  <a:pt x="686472" y="6379"/>
                </a:moveTo>
                <a:cubicBezTo>
                  <a:pt x="602652" y="5532"/>
                  <a:pt x="461209" y="-16543"/>
                  <a:pt x="229272" y="26699"/>
                </a:cubicBezTo>
                <a:cubicBezTo>
                  <a:pt x="209158" y="30449"/>
                  <a:pt x="191693" y="42949"/>
                  <a:pt x="173392" y="52099"/>
                </a:cubicBezTo>
                <a:cubicBezTo>
                  <a:pt x="154415" y="61588"/>
                  <a:pt x="134671" y="70100"/>
                  <a:pt x="117512" y="82579"/>
                </a:cubicBezTo>
                <a:cubicBezTo>
                  <a:pt x="65240" y="120595"/>
                  <a:pt x="54132" y="143379"/>
                  <a:pt x="15912" y="194339"/>
                </a:cubicBezTo>
                <a:cubicBezTo>
                  <a:pt x="10832" y="223126"/>
                  <a:pt x="-3220" y="251728"/>
                  <a:pt x="672" y="280699"/>
                </a:cubicBezTo>
                <a:cubicBezTo>
                  <a:pt x="12264" y="366995"/>
                  <a:pt x="29535" y="453760"/>
                  <a:pt x="61632" y="534699"/>
                </a:cubicBezTo>
                <a:cubicBezTo>
                  <a:pt x="70122" y="556109"/>
                  <a:pt x="97929" y="563216"/>
                  <a:pt x="117512" y="575339"/>
                </a:cubicBezTo>
                <a:cubicBezTo>
                  <a:pt x="133609" y="585304"/>
                  <a:pt x="150217" y="595171"/>
                  <a:pt x="168312" y="600739"/>
                </a:cubicBezTo>
                <a:cubicBezTo>
                  <a:pt x="223693" y="617779"/>
                  <a:pt x="284543" y="617220"/>
                  <a:pt x="341032" y="626139"/>
                </a:cubicBezTo>
                <a:cubicBezTo>
                  <a:pt x="375147" y="631526"/>
                  <a:pt x="408765" y="639686"/>
                  <a:pt x="442632" y="646459"/>
                </a:cubicBezTo>
                <a:lnTo>
                  <a:pt x="574712" y="641379"/>
                </a:lnTo>
                <a:cubicBezTo>
                  <a:pt x="602223" y="636011"/>
                  <a:pt x="625256" y="617108"/>
                  <a:pt x="650912" y="605819"/>
                </a:cubicBezTo>
                <a:cubicBezTo>
                  <a:pt x="695091" y="586380"/>
                  <a:pt x="715542" y="580889"/>
                  <a:pt x="762672" y="565179"/>
                </a:cubicBezTo>
                <a:cubicBezTo>
                  <a:pt x="781087" y="549833"/>
                  <a:pt x="806910" y="531418"/>
                  <a:pt x="818552" y="509299"/>
                </a:cubicBezTo>
                <a:cubicBezTo>
                  <a:pt x="829537" y="488428"/>
                  <a:pt x="834273" y="464767"/>
                  <a:pt x="843952" y="443259"/>
                </a:cubicBezTo>
                <a:cubicBezTo>
                  <a:pt x="881131" y="360638"/>
                  <a:pt x="848828" y="450860"/>
                  <a:pt x="879512" y="377219"/>
                </a:cubicBezTo>
                <a:cubicBezTo>
                  <a:pt x="889428" y="353421"/>
                  <a:pt x="889970" y="345249"/>
                  <a:pt x="894752" y="321339"/>
                </a:cubicBezTo>
                <a:cubicBezTo>
                  <a:pt x="889672" y="260379"/>
                  <a:pt x="894953" y="197649"/>
                  <a:pt x="879512" y="138459"/>
                </a:cubicBezTo>
                <a:cubicBezTo>
                  <a:pt x="873761" y="116415"/>
                  <a:pt x="849901" y="103768"/>
                  <a:pt x="833792" y="87659"/>
                </a:cubicBezTo>
                <a:cubicBezTo>
                  <a:pt x="789007" y="42874"/>
                  <a:pt x="813136" y="66428"/>
                  <a:pt x="762672" y="47019"/>
                </a:cubicBezTo>
                <a:cubicBezTo>
                  <a:pt x="752070" y="42941"/>
                  <a:pt x="743331" y="34007"/>
                  <a:pt x="732192" y="31779"/>
                </a:cubicBezTo>
                <a:cubicBezTo>
                  <a:pt x="717248" y="28790"/>
                  <a:pt x="770292" y="7226"/>
                  <a:pt x="686472" y="63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3714BE-1981-DBAA-5EDA-4C89D6C0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3537B6-0852-CC25-E0C4-2916530604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9D7F084-B7CE-62E1-CD50-461B976B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07ACA7C-066B-3608-4360-DD4618E27EA5}"/>
              </a:ext>
            </a:extLst>
          </p:cNvPr>
          <p:cNvSpPr txBox="1">
            <a:spLocks/>
          </p:cNvSpPr>
          <p:nvPr/>
        </p:nvSpPr>
        <p:spPr>
          <a:xfrm>
            <a:off x="981634" y="1305851"/>
            <a:ext cx="10240953" cy="9787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dirty="0"/>
              <a:t>However, c</a:t>
            </a:r>
            <a:r>
              <a:rPr lang="en-US" dirty="0"/>
              <a:t>urrent deep learning-based models may suffer in </a:t>
            </a:r>
            <a:r>
              <a:rPr lang="en-US" altLang="zh-CN" dirty="0">
                <a:solidFill>
                  <a:srgbClr val="FF0000"/>
                </a:solidFill>
              </a:rPr>
              <a:t>real-world</a:t>
            </a:r>
            <a:r>
              <a:rPr lang="en-US" altLang="zh-CN" dirty="0"/>
              <a:t> applications.</a:t>
            </a:r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05AC92E-50A2-BF8C-D04E-0447AB9D3DA7}"/>
              </a:ext>
            </a:extLst>
          </p:cNvPr>
          <p:cNvSpPr txBox="1">
            <a:spLocks/>
          </p:cNvSpPr>
          <p:nvPr/>
        </p:nvSpPr>
        <p:spPr>
          <a:xfrm>
            <a:off x="981634" y="2634013"/>
            <a:ext cx="10240953" cy="9787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/>
              <a:t>Because a </a:t>
            </a:r>
            <a:r>
              <a:rPr lang="en-US" dirty="0">
                <a:solidFill>
                  <a:srgbClr val="FF0000"/>
                </a:solidFill>
              </a:rPr>
              <a:t>good </a:t>
            </a:r>
            <a:r>
              <a:rPr lang="en-US" dirty="0"/>
              <a:t>training dataset is often required but its collecting is </a:t>
            </a:r>
            <a:r>
              <a:rPr lang="en-US" b="1" u="sng" dirty="0"/>
              <a:t>difficult and expensive</a:t>
            </a:r>
            <a:r>
              <a:rPr lang="en-US" dirty="0"/>
              <a:t>, and even impractical.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4498B8-8CC4-8821-7CAE-1B7FA2D09672}"/>
              </a:ext>
            </a:extLst>
          </p:cNvPr>
          <p:cNvSpPr txBox="1"/>
          <p:nvPr/>
        </p:nvSpPr>
        <p:spPr>
          <a:xfrm>
            <a:off x="2835965" y="4213436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dataset.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4374D9-980F-7B2E-D3BF-D4DD9E471E26}"/>
              </a:ext>
            </a:extLst>
          </p:cNvPr>
          <p:cNvSpPr txBox="1"/>
          <p:nvPr/>
        </p:nvSpPr>
        <p:spPr>
          <a:xfrm>
            <a:off x="6486939" y="4213436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Annotated properly.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50FF29A-FD02-AED2-5E39-E3147A07419E}"/>
              </a:ext>
            </a:extLst>
          </p:cNvPr>
          <p:cNvCxnSpPr>
            <a:endCxn id="10" idx="0"/>
          </p:cNvCxnSpPr>
          <p:nvPr/>
        </p:nvCxnSpPr>
        <p:spPr>
          <a:xfrm>
            <a:off x="3821596" y="3061252"/>
            <a:ext cx="538369" cy="115218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91AD375-DAA7-5C20-6F28-F0D4043C826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229100" y="3061252"/>
            <a:ext cx="3781839" cy="115218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节缩放定位 14">
                <a:extLst>
                  <a:ext uri="{FF2B5EF4-FFF2-40B4-BE49-F238E27FC236}">
                    <a16:creationId xmlns:a16="http://schemas.microsoft.com/office/drawing/2014/main" id="{B1BFBC21-4B51-4187-E85E-2561714117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8980080"/>
                  </p:ext>
                </p:extLst>
              </p:nvPr>
            </p:nvGraphicFramePr>
            <p:xfrm>
              <a:off x="2835965" y="462014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286A5D6-D212-4203-ADEE-E504FA709F12}">
                    <psez:zmPr id="{E35CAEF1-1555-4377-BBB4-57C6FE56DE6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节缩放定位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1BFBC21-4B51-4187-E85E-2561714117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5965" y="462014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节缩放定位 16">
                <a:extLst>
                  <a:ext uri="{FF2B5EF4-FFF2-40B4-BE49-F238E27FC236}">
                    <a16:creationId xmlns:a16="http://schemas.microsoft.com/office/drawing/2014/main" id="{B2167ED3-FFEB-5DD6-8383-8D46FC8557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5786578"/>
                  </p:ext>
                </p:extLst>
              </p:nvPr>
            </p:nvGraphicFramePr>
            <p:xfrm>
              <a:off x="6486939" y="461354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C51B62C-9E1D-4647-922B-C416FB7616C0}">
                    <psez:zmPr id="{5AA8DE02-8173-4333-8CF4-8FFA37E62E9C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节缩放定位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2167ED3-FFEB-5DD6-8383-8D46FC8557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6939" y="461354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08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474455-0293-5366-09AF-2DF4DD7FA9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2FEB143-8047-3172-B64D-E29BEA96DC97}"/>
              </a:ext>
            </a:extLst>
          </p:cNvPr>
          <p:cNvSpPr txBox="1">
            <a:spLocks/>
          </p:cNvSpPr>
          <p:nvPr/>
        </p:nvSpPr>
        <p:spPr>
          <a:xfrm>
            <a:off x="5518580" y="2549031"/>
            <a:ext cx="141737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/>
              <a:t>Models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841A1E7-EC7A-E7B2-823E-B1EADF6BC35C}"/>
              </a:ext>
            </a:extLst>
          </p:cNvPr>
          <p:cNvSpPr txBox="1">
            <a:spLocks/>
          </p:cNvSpPr>
          <p:nvPr/>
        </p:nvSpPr>
        <p:spPr>
          <a:xfrm>
            <a:off x="8061320" y="2549031"/>
            <a:ext cx="1114601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/>
              <a:t>Tasks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AAB4B5C6-4425-F18A-709F-433015CB8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4" t="65754" r="58628" b="6598"/>
          <a:stretch/>
        </p:blipFill>
        <p:spPr>
          <a:xfrm>
            <a:off x="5662967" y="3053185"/>
            <a:ext cx="1272988" cy="12729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AEE046-2849-1F38-0693-069978DEA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71" t="61697" r="14315" b="7389"/>
          <a:stretch/>
        </p:blipFill>
        <p:spPr>
          <a:xfrm>
            <a:off x="8061320" y="3053185"/>
            <a:ext cx="1271016" cy="1271016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B36CB8C6-368E-A6DA-9747-AE2D1BB8C1F3}"/>
              </a:ext>
            </a:extLst>
          </p:cNvPr>
          <p:cNvSpPr/>
          <p:nvPr/>
        </p:nvSpPr>
        <p:spPr>
          <a:xfrm flipV="1">
            <a:off x="7182973" y="1688245"/>
            <a:ext cx="318247" cy="60236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A58EF4F-4015-AC59-1EC5-EE4C4B23EC98}"/>
              </a:ext>
            </a:extLst>
          </p:cNvPr>
          <p:cNvSpPr txBox="1">
            <a:spLocks/>
          </p:cNvSpPr>
          <p:nvPr/>
        </p:nvSpPr>
        <p:spPr>
          <a:xfrm>
            <a:off x="981634" y="1092589"/>
            <a:ext cx="10240953" cy="5355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Current methods require </a:t>
            </a:r>
            <a:r>
              <a:rPr lang="en-US" dirty="0">
                <a:solidFill>
                  <a:srgbClr val="FF0000"/>
                </a:solidFill>
              </a:rPr>
              <a:t>large-scale</a:t>
            </a:r>
            <a:r>
              <a:rPr lang="en-US" dirty="0"/>
              <a:t> datasets.</a:t>
            </a:r>
          </a:p>
        </p:txBody>
      </p:sp>
    </p:spTree>
    <p:extLst>
      <p:ext uri="{BB962C8B-B14F-4D97-AF65-F5344CB8AC3E}">
        <p14:creationId xmlns:p14="http://schemas.microsoft.com/office/powerpoint/2010/main" val="332625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CC2459-B862-24BA-8110-5E44E317A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Bigger models tend to have </a:t>
            </a:r>
            <a:r>
              <a:rPr lang="en-US" dirty="0">
                <a:sym typeface="Wingdings" panose="05000000000000000000" pitchFamily="2" charset="2"/>
              </a:rPr>
              <a:t>more data to be trained well, otherwise may be overfitting.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0579F5-4887-21EE-C76E-E81B91B9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E54F81-CAA4-5A3E-5EA5-3ABE46388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"Machine Learning Model Sizes and the Parameter Gap." </a:t>
            </a:r>
            <a:r>
              <a:rPr lang="en-US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b="0" i="0" dirty="0">
                <a:solidFill>
                  <a:srgbClr val="222222"/>
                </a:solidFill>
                <a:effectLst/>
              </a:rPr>
              <a:t> (2022).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517BD55-0670-485D-E10E-5B13AE43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699ABF9-9073-FF76-47EA-DC7FC1920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11" y="1617517"/>
            <a:ext cx="6422779" cy="493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5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5EF130-16B6-FA81-07DB-54E78FC5B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1" y="1043045"/>
            <a:ext cx="11649797" cy="933673"/>
          </a:xfrm>
        </p:spPr>
        <p:txBody>
          <a:bodyPr/>
          <a:lstStyle/>
          <a:p>
            <a:r>
              <a:rPr lang="en-US" dirty="0"/>
              <a:t>Plant stress recognition in </a:t>
            </a:r>
            <a:r>
              <a:rPr lang="en-US" u="sng" dirty="0"/>
              <a:t>real-world applications</a:t>
            </a:r>
            <a:r>
              <a:rPr lang="en-US" dirty="0"/>
              <a:t> is complex.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219991-6497-E678-C95E-F47BC56F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EA53B8-E2A8-9CD0-4DD3-C3312E9293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010589"/>
            <a:ext cx="11447463" cy="847411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"Gradient-based learning applied to document recognition."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86.11 (1998)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"Learning multiple layers of features from tiny images." (2009)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“Plant disease recognition: A large-scale benchmark dataset and a visual region and loss reweighting approach”, TIP 2021.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F0D653C-CD14-F985-4AA1-E8EF6EC4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Plant Stress Recognition</a:t>
            </a:r>
          </a:p>
        </p:txBody>
      </p:sp>
      <p:pic>
        <p:nvPicPr>
          <p:cNvPr id="8194" name="Picture 2" descr="mnist | TensorFlow Datasets">
            <a:extLst>
              <a:ext uri="{FF2B5EF4-FFF2-40B4-BE49-F238E27FC236}">
                <a16:creationId xmlns:a16="http://schemas.microsoft.com/office/drawing/2014/main" id="{764B3031-52A4-6856-DCB4-93C3B01A7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11559" r="9773" b="8521"/>
          <a:stretch/>
        </p:blipFill>
        <p:spPr bwMode="auto">
          <a:xfrm>
            <a:off x="76571" y="1976718"/>
            <a:ext cx="2617695" cy="267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97A159-6DEA-80C4-2678-F530FD6F2576}"/>
              </a:ext>
            </a:extLst>
          </p:cNvPr>
          <p:cNvSpPr txBox="1"/>
          <p:nvPr/>
        </p:nvSpPr>
        <p:spPr>
          <a:xfrm>
            <a:off x="893938" y="4957482"/>
            <a:ext cx="98296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</a:p>
        </p:txBody>
      </p:sp>
      <p:pic>
        <p:nvPicPr>
          <p:cNvPr id="8196" name="Picture 4" descr="CIFAR-10 Dataset | Papers With Code">
            <a:extLst>
              <a:ext uri="{FF2B5EF4-FFF2-40B4-BE49-F238E27FC236}">
                <a16:creationId xmlns:a16="http://schemas.microsoft.com/office/drawing/2014/main" id="{3E09F242-60EB-75E9-AEE7-A1F1FA0C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00" y="1976718"/>
            <a:ext cx="3466182" cy="267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6648656-B2C0-29A5-B6DF-92CFBFD1BD3D}"/>
              </a:ext>
            </a:extLst>
          </p:cNvPr>
          <p:cNvSpPr txBox="1"/>
          <p:nvPr/>
        </p:nvSpPr>
        <p:spPr>
          <a:xfrm>
            <a:off x="4032527" y="4957482"/>
            <a:ext cx="117872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B2DBCE-D825-31E1-C0FE-6E462343309E}"/>
              </a:ext>
            </a:extLst>
          </p:cNvPr>
          <p:cNvSpPr txBox="1"/>
          <p:nvPr/>
        </p:nvSpPr>
        <p:spPr>
          <a:xfrm>
            <a:off x="7343205" y="4957482"/>
            <a:ext cx="36551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stress images from PDD271</a:t>
            </a:r>
          </a:p>
        </p:txBody>
      </p:sp>
      <p:pic>
        <p:nvPicPr>
          <p:cNvPr id="8198" name="Picture 6" descr="PDF] Plant Disease Recognition: A Large-Scale Benchmark Dataset and a  Visual Region and Loss Reweighting Approach | Semantic Scholar">
            <a:extLst>
              <a:ext uri="{FF2B5EF4-FFF2-40B4-BE49-F238E27FC236}">
                <a16:creationId xmlns:a16="http://schemas.microsoft.com/office/drawing/2014/main" id="{DB31252D-ADEE-73E8-699E-9EE939AEE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2"/>
          <a:stretch/>
        </p:blipFill>
        <p:spPr bwMode="auto">
          <a:xfrm>
            <a:off x="6549508" y="1797072"/>
            <a:ext cx="5242562" cy="312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82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7FD118B-E048-A932-0F2A-23DF3F47F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11649797" cy="837057"/>
          </a:xfrm>
        </p:spPr>
        <p:txBody>
          <a:bodyPr/>
          <a:lstStyle/>
          <a:p>
            <a:r>
              <a:rPr lang="en-US" dirty="0"/>
              <a:t>Images in plant stress recognition include </a:t>
            </a:r>
            <a:r>
              <a:rPr lang="en-US" u="sng" dirty="0"/>
              <a:t>huge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intra-class</a:t>
            </a:r>
            <a:r>
              <a:rPr lang="en-US" dirty="0"/>
              <a:t> variations and </a:t>
            </a:r>
            <a:r>
              <a:rPr lang="en-US" u="sng" dirty="0"/>
              <a:t>similar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inter-class</a:t>
            </a:r>
            <a:r>
              <a:rPr lang="en-US" dirty="0"/>
              <a:t> variations. </a:t>
            </a:r>
            <a:r>
              <a:rPr lang="en-US" dirty="0">
                <a:sym typeface="Wingdings" panose="05000000000000000000" pitchFamily="2" charset="2"/>
              </a:rPr>
              <a:t> need more data to train models with decent performance.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461AAE-F3BA-211E-A26A-3A088AEC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441387-7311-4F9D-E6A3-D4E602595A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5F5DFEB-F036-26EA-53D5-8E7D5A98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Plant Stress Recognition</a:t>
            </a:r>
          </a:p>
        </p:txBody>
      </p:sp>
      <p:pic>
        <p:nvPicPr>
          <p:cNvPr id="6" name="Picture 5" descr="A picture containing plant, tree, dirt&#10;&#10;Description automatically generated">
            <a:extLst>
              <a:ext uri="{FF2B5EF4-FFF2-40B4-BE49-F238E27FC236}">
                <a16:creationId xmlns:a16="http://schemas.microsoft.com/office/drawing/2014/main" id="{9BB49B28-1B16-EBC0-AED1-7B10B2629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7" y="2607955"/>
            <a:ext cx="1028700" cy="1371600"/>
          </a:xfrm>
          <a:prstGeom prst="rect">
            <a:avLst/>
          </a:prstGeom>
        </p:spPr>
      </p:pic>
      <p:pic>
        <p:nvPicPr>
          <p:cNvPr id="7" name="Picture 7" descr="A picture containing plant, outdoor, tree, green&#10;&#10;Description automatically generated">
            <a:extLst>
              <a:ext uri="{FF2B5EF4-FFF2-40B4-BE49-F238E27FC236}">
                <a16:creationId xmlns:a16="http://schemas.microsoft.com/office/drawing/2014/main" id="{D65674ED-7738-B948-08C1-49927C209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29" y="2607955"/>
            <a:ext cx="1028700" cy="1371600"/>
          </a:xfrm>
          <a:prstGeom prst="rect">
            <a:avLst/>
          </a:prstGeom>
        </p:spPr>
      </p:pic>
      <p:pic>
        <p:nvPicPr>
          <p:cNvPr id="8" name="Picture 39" descr="A picture containing grass, outdoor, plant, forest&#10;&#10;Description automatically generated">
            <a:extLst>
              <a:ext uri="{FF2B5EF4-FFF2-40B4-BE49-F238E27FC236}">
                <a16:creationId xmlns:a16="http://schemas.microsoft.com/office/drawing/2014/main" id="{AA647B0A-B511-A3E4-862C-EBB2D32DC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58" y="2607955"/>
            <a:ext cx="1028700" cy="1371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9AFB2BD-C66E-F409-A0C3-A7FD28FB0AFE}"/>
              </a:ext>
            </a:extLst>
          </p:cNvPr>
          <p:cNvSpPr txBox="1"/>
          <p:nvPr/>
        </p:nvSpPr>
        <p:spPr>
          <a:xfrm>
            <a:off x="1250686" y="3980931"/>
            <a:ext cx="3141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0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FF3EECA5-C0E5-7703-F4CB-72E233FE43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0957"/>
          <a:stretch/>
        </p:blipFill>
        <p:spPr>
          <a:xfrm>
            <a:off x="2307258" y="4349728"/>
            <a:ext cx="1028700" cy="1371600"/>
          </a:xfrm>
          <a:prstGeom prst="rect">
            <a:avLst/>
          </a:prstGeom>
        </p:spPr>
      </p:pic>
      <p:pic>
        <p:nvPicPr>
          <p:cNvPr id="11" name="Picture 29" descr="A picture containing outdoor, grass, plant, flower&#10;&#10;Description automatically generated">
            <a:extLst>
              <a:ext uri="{FF2B5EF4-FFF2-40B4-BE49-F238E27FC236}">
                <a16:creationId xmlns:a16="http://schemas.microsoft.com/office/drawing/2014/main" id="{EB1D9CFD-FD24-6551-FB9B-23F6E32521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r="21847"/>
          <a:stretch/>
        </p:blipFill>
        <p:spPr>
          <a:xfrm>
            <a:off x="1250687" y="4349728"/>
            <a:ext cx="1028700" cy="1371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BFD9119-4E38-3956-714B-B0FB4631017F}"/>
              </a:ext>
            </a:extLst>
          </p:cNvPr>
          <p:cNvSpPr txBox="1"/>
          <p:nvPr/>
        </p:nvSpPr>
        <p:spPr>
          <a:xfrm>
            <a:off x="1250687" y="5720739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</a:p>
        </p:txBody>
      </p:sp>
      <p:pic>
        <p:nvPicPr>
          <p:cNvPr id="13" name="图片 12" descr="绿色的叶子&#10;&#10;描述已自动生成">
            <a:extLst>
              <a:ext uri="{FF2B5EF4-FFF2-40B4-BE49-F238E27FC236}">
                <a16:creationId xmlns:a16="http://schemas.microsoft.com/office/drawing/2014/main" id="{C596785E-E2F3-5BED-7B64-32B75707DF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/>
          <a:stretch/>
        </p:blipFill>
        <p:spPr>
          <a:xfrm>
            <a:off x="3363830" y="4349728"/>
            <a:ext cx="1028699" cy="1371600"/>
          </a:xfrm>
          <a:prstGeom prst="rect">
            <a:avLst/>
          </a:prstGeom>
        </p:spPr>
      </p:pic>
      <p:pic>
        <p:nvPicPr>
          <p:cNvPr id="14" name="图片 13" descr="绿色的植物&#10;&#10;描述已自动生成">
            <a:extLst>
              <a:ext uri="{FF2B5EF4-FFF2-40B4-BE49-F238E27FC236}">
                <a16:creationId xmlns:a16="http://schemas.microsoft.com/office/drawing/2014/main" id="{DD55DF09-3D35-C823-3957-2B6EA6088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4349728"/>
            <a:ext cx="1028700" cy="1371600"/>
          </a:xfrm>
          <a:prstGeom prst="rect">
            <a:avLst/>
          </a:prstGeom>
        </p:spPr>
      </p:pic>
      <p:pic>
        <p:nvPicPr>
          <p:cNvPr id="15" name="图片 14" descr="绿色的叶子&#10;&#10;描述已自动生成">
            <a:extLst>
              <a:ext uri="{FF2B5EF4-FFF2-40B4-BE49-F238E27FC236}">
                <a16:creationId xmlns:a16="http://schemas.microsoft.com/office/drawing/2014/main" id="{DE065DFA-F1E4-04D4-0BC6-B3BA4A5197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4349728"/>
            <a:ext cx="1028700" cy="1371600"/>
          </a:xfrm>
          <a:prstGeom prst="rect">
            <a:avLst/>
          </a:prstGeom>
        </p:spPr>
      </p:pic>
      <p:pic>
        <p:nvPicPr>
          <p:cNvPr id="16" name="图片 15" descr="绿色的植物&#10;&#10;描述已自动生成">
            <a:extLst>
              <a:ext uri="{FF2B5EF4-FFF2-40B4-BE49-F238E27FC236}">
                <a16:creationId xmlns:a16="http://schemas.microsoft.com/office/drawing/2014/main" id="{0538A117-982A-F8E5-D5D6-CEEC8B33B7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4349728"/>
            <a:ext cx="1028700" cy="13716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ED40D94-F199-4D9D-3E06-1A6B57D7A308}"/>
              </a:ext>
            </a:extLst>
          </p:cNvPr>
          <p:cNvSpPr txBox="1"/>
          <p:nvPr/>
        </p:nvSpPr>
        <p:spPr>
          <a:xfrm>
            <a:off x="4525079" y="3980931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FDD7AA-1516-21B9-0C36-EE6E1DA0DFA3}"/>
              </a:ext>
            </a:extLst>
          </p:cNvPr>
          <p:cNvSpPr txBox="1"/>
          <p:nvPr/>
        </p:nvSpPr>
        <p:spPr>
          <a:xfrm>
            <a:off x="4525079" y="5720739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19" name="图片 18" descr="树上的叶子&#10;&#10;描述已自动生成">
            <a:extLst>
              <a:ext uri="{FF2B5EF4-FFF2-40B4-BE49-F238E27FC236}">
                <a16:creationId xmlns:a16="http://schemas.microsoft.com/office/drawing/2014/main" id="{83E0730D-8E0B-7182-D7BA-B5119FAF9C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2607955"/>
            <a:ext cx="1028700" cy="1371600"/>
          </a:xfrm>
          <a:prstGeom prst="rect">
            <a:avLst/>
          </a:prstGeom>
        </p:spPr>
      </p:pic>
      <p:pic>
        <p:nvPicPr>
          <p:cNvPr id="20" name="图片 19" descr="绿色的叶子&#10;&#10;描述已自动生成">
            <a:extLst>
              <a:ext uri="{FF2B5EF4-FFF2-40B4-BE49-F238E27FC236}">
                <a16:creationId xmlns:a16="http://schemas.microsoft.com/office/drawing/2014/main" id="{90277E61-0B9E-7FFB-5348-614CC61EAA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2607955"/>
            <a:ext cx="1028700" cy="1371600"/>
          </a:xfrm>
          <a:prstGeom prst="rect">
            <a:avLst/>
          </a:prstGeom>
        </p:spPr>
      </p:pic>
      <p:pic>
        <p:nvPicPr>
          <p:cNvPr id="21" name="图片 20" descr="树枝上有叶子&#10;&#10;中度可信度描述已自动生成">
            <a:extLst>
              <a:ext uri="{FF2B5EF4-FFF2-40B4-BE49-F238E27FC236}">
                <a16:creationId xmlns:a16="http://schemas.microsoft.com/office/drawing/2014/main" id="{12FDE9F1-0387-85AD-5DBD-45AEE1940A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2607955"/>
            <a:ext cx="1028700" cy="1371600"/>
          </a:xfrm>
          <a:prstGeom prst="rect">
            <a:avLst/>
          </a:prstGeom>
        </p:spPr>
      </p:pic>
      <p:pic>
        <p:nvPicPr>
          <p:cNvPr id="22" name="图片 21" descr="绿色的植物&#10;&#10;描述已自动生成">
            <a:extLst>
              <a:ext uri="{FF2B5EF4-FFF2-40B4-BE49-F238E27FC236}">
                <a16:creationId xmlns:a16="http://schemas.microsoft.com/office/drawing/2014/main" id="{A8F2342C-BFAF-4C50-2E67-A417027B2D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2" y="4349728"/>
            <a:ext cx="1028700" cy="1371600"/>
          </a:xfrm>
          <a:prstGeom prst="rect">
            <a:avLst/>
          </a:prstGeom>
        </p:spPr>
      </p:pic>
      <p:pic>
        <p:nvPicPr>
          <p:cNvPr id="23" name="图片 22" descr="树枝上的花&#10;&#10;描述已自动生成">
            <a:extLst>
              <a:ext uri="{FF2B5EF4-FFF2-40B4-BE49-F238E27FC236}">
                <a16:creationId xmlns:a16="http://schemas.microsoft.com/office/drawing/2014/main" id="{C34B06AA-5111-C62E-CF3B-A90F4558D47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6485"/>
          <a:stretch/>
        </p:blipFill>
        <p:spPr>
          <a:xfrm>
            <a:off x="7799471" y="4349728"/>
            <a:ext cx="1028700" cy="1371600"/>
          </a:xfrm>
          <a:prstGeom prst="rect">
            <a:avLst/>
          </a:prstGeom>
        </p:spPr>
      </p:pic>
      <p:pic>
        <p:nvPicPr>
          <p:cNvPr id="24" name="图片 23" descr="树枝上的花&#10;&#10;描述已自动生成">
            <a:extLst>
              <a:ext uri="{FF2B5EF4-FFF2-40B4-BE49-F238E27FC236}">
                <a16:creationId xmlns:a16="http://schemas.microsoft.com/office/drawing/2014/main" id="{2C9C5762-D00A-2C06-365F-3EF95C73CE3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r="14479"/>
          <a:stretch/>
        </p:blipFill>
        <p:spPr>
          <a:xfrm>
            <a:off x="8856042" y="4349728"/>
            <a:ext cx="1028700" cy="13716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8FA4D67-584E-0E6D-69F2-4EA7205F67A7}"/>
              </a:ext>
            </a:extLst>
          </p:cNvPr>
          <p:cNvSpPr txBox="1"/>
          <p:nvPr/>
        </p:nvSpPr>
        <p:spPr>
          <a:xfrm>
            <a:off x="7799472" y="3980931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Viewpoint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DE5297-1C6B-539C-329C-811063DE92F2}"/>
              </a:ext>
            </a:extLst>
          </p:cNvPr>
          <p:cNvSpPr txBox="1"/>
          <p:nvPr/>
        </p:nvSpPr>
        <p:spPr>
          <a:xfrm>
            <a:off x="7799471" y="5721328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stage</a:t>
            </a:r>
          </a:p>
        </p:txBody>
      </p:sp>
      <p:pic>
        <p:nvPicPr>
          <p:cNvPr id="27" name="图片 26" descr="草地上的植物&#10;&#10;描述已自动生成">
            <a:extLst>
              <a:ext uri="{FF2B5EF4-FFF2-40B4-BE49-F238E27FC236}">
                <a16:creationId xmlns:a16="http://schemas.microsoft.com/office/drawing/2014/main" id="{B6197C8A-021C-35C9-AB2A-D0544960F3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42" y="2607955"/>
            <a:ext cx="1028700" cy="1371600"/>
          </a:xfrm>
          <a:prstGeom prst="rect">
            <a:avLst/>
          </a:prstGeom>
        </p:spPr>
      </p:pic>
      <p:pic>
        <p:nvPicPr>
          <p:cNvPr id="28" name="图片 27" descr="绿色的植物&#10;&#10;描述已自动生成">
            <a:extLst>
              <a:ext uri="{FF2B5EF4-FFF2-40B4-BE49-F238E27FC236}">
                <a16:creationId xmlns:a16="http://schemas.microsoft.com/office/drawing/2014/main" id="{FF239D71-64AB-DBBC-EF0C-2D2A19EEF2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1" y="2607955"/>
            <a:ext cx="1028699" cy="1371600"/>
          </a:xfrm>
          <a:prstGeom prst="rect">
            <a:avLst/>
          </a:prstGeom>
        </p:spPr>
      </p:pic>
      <p:pic>
        <p:nvPicPr>
          <p:cNvPr id="29" name="图片 28" descr="地上的草&#10;&#10;描述已自动生成">
            <a:extLst>
              <a:ext uri="{FF2B5EF4-FFF2-40B4-BE49-F238E27FC236}">
                <a16:creationId xmlns:a16="http://schemas.microsoft.com/office/drawing/2014/main" id="{B717A947-0B70-2650-6251-2D4227E00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71" y="2607955"/>
            <a:ext cx="1028700" cy="1371600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752962CB-F4BF-0BDB-4098-8E2E26BDDF5D}"/>
              </a:ext>
            </a:extLst>
          </p:cNvPr>
          <p:cNvSpPr txBox="1"/>
          <p:nvPr/>
        </p:nvSpPr>
        <p:spPr>
          <a:xfrm>
            <a:off x="4104109" y="6154321"/>
            <a:ext cx="398378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latinLnBrk="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from the same class (PlantCLEF2022)</a:t>
            </a:r>
          </a:p>
        </p:txBody>
      </p:sp>
      <p:sp>
        <p:nvSpPr>
          <p:cNvPr id="73" name="内容占位符 1">
            <a:extLst>
              <a:ext uri="{FF2B5EF4-FFF2-40B4-BE49-F238E27FC236}">
                <a16:creationId xmlns:a16="http://schemas.microsoft.com/office/drawing/2014/main" id="{E45D2378-5F01-45FA-EDD6-0744EFE99774}"/>
              </a:ext>
            </a:extLst>
          </p:cNvPr>
          <p:cNvSpPr txBox="1">
            <a:spLocks/>
          </p:cNvSpPr>
          <p:nvPr/>
        </p:nvSpPr>
        <p:spPr>
          <a:xfrm>
            <a:off x="271100" y="1954151"/>
            <a:ext cx="11649797" cy="837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A good dataset should cover these intra-class variations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59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12056</TotalTime>
  <Words>1688</Words>
  <Application>Microsoft Office PowerPoint</Application>
  <PresentationFormat>宽屏</PresentationFormat>
  <Paragraphs>256</Paragraphs>
  <Slides>34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Helvetica Neue</vt:lpstr>
      <vt:lpstr>Arial</vt:lpstr>
      <vt:lpstr>Cambria Math</vt:lpstr>
      <vt:lpstr>Times New Roman</vt:lpstr>
      <vt:lpstr>Office Theme</vt:lpstr>
      <vt:lpstr>Embracing Limited and Imperfect Data: A Review on Plant Stress Recognition Using Deep Learning</vt:lpstr>
      <vt:lpstr>Content</vt:lpstr>
      <vt:lpstr>A quick history</vt:lpstr>
      <vt:lpstr>A quick history</vt:lpstr>
      <vt:lpstr>PowerPoint 演示文稿</vt:lpstr>
      <vt:lpstr>PowerPoint 演示文稿</vt:lpstr>
      <vt:lpstr>Models</vt:lpstr>
      <vt:lpstr>Task: Plant Stress Recognition</vt:lpstr>
      <vt:lpstr>Task: Plant Stress Recognition</vt:lpstr>
      <vt:lpstr>PowerPoint 演示文稿</vt:lpstr>
      <vt:lpstr>If our training dataset is not in large-scale, …</vt:lpstr>
      <vt:lpstr>Few-shot</vt:lpstr>
      <vt:lpstr>Class imbalance</vt:lpstr>
      <vt:lpstr>A short summary</vt:lpstr>
      <vt:lpstr>A basic assumption of deep learning</vt:lpstr>
      <vt:lpstr>Dataset-level: unknown class</vt:lpstr>
      <vt:lpstr>Dataset-level: unknown class</vt:lpstr>
      <vt:lpstr>Dataset-level: domain shift</vt:lpstr>
      <vt:lpstr>A short summary</vt:lpstr>
      <vt:lpstr>Annotation and its strategies</vt:lpstr>
      <vt:lpstr>Desired annotation strategy: EEP</vt:lpstr>
      <vt:lpstr>Desired annotation strategy: EEP</vt:lpstr>
      <vt:lpstr>Violation towards the EEP annotation strategy</vt:lpstr>
      <vt:lpstr>Desired annotation strategy: EEP</vt:lpstr>
      <vt:lpstr>Violation towards the EEP annotation strategy</vt:lpstr>
      <vt:lpstr>Violation towards the EEP annotation strategy</vt:lpstr>
      <vt:lpstr>Conclusion</vt:lpstr>
      <vt:lpstr>Concluding remark</vt:lpstr>
      <vt:lpstr>Concluding remark</vt:lpstr>
      <vt:lpstr>Thank You Questions and Comments</vt:lpstr>
      <vt:lpstr>PowerPoint 演示文稿</vt:lpstr>
      <vt:lpstr>Desired annotation strategy: EEP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47</cp:revision>
  <cp:lastPrinted>2022-11-17T03:56:26Z</cp:lastPrinted>
  <dcterms:created xsi:type="dcterms:W3CDTF">2022-11-13T06:15:27Z</dcterms:created>
  <dcterms:modified xsi:type="dcterms:W3CDTF">2023-06-14T06:47:39Z</dcterms:modified>
</cp:coreProperties>
</file>